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14"/>
  </p:notesMasterIdLst>
  <p:handoutMasterIdLst>
    <p:handoutMasterId r:id="rId15"/>
  </p:handoutMasterIdLst>
  <p:sldIdLst>
    <p:sldId id="284" r:id="rId3"/>
    <p:sldId id="256" r:id="rId4"/>
    <p:sldId id="269" r:id="rId5"/>
    <p:sldId id="282" r:id="rId6"/>
    <p:sldId id="283" r:id="rId7"/>
    <p:sldId id="280" r:id="rId8"/>
    <p:sldId id="273" r:id="rId9"/>
    <p:sldId id="276" r:id="rId10"/>
    <p:sldId id="261" r:id="rId11"/>
    <p:sldId id="281" r:id="rId12"/>
    <p:sldId id="285"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74" autoAdjust="0"/>
    <p:restoredTop sz="79747" autoAdjust="0"/>
  </p:normalViewPr>
  <p:slideViewPr>
    <p:cSldViewPr snapToGrid="0" snapToObjects="1">
      <p:cViewPr varScale="1">
        <p:scale>
          <a:sx n="88" d="100"/>
          <a:sy n="88" d="100"/>
        </p:scale>
        <p:origin x="1854" y="8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9E6755-8BA9-1F49-A87E-9CD0D1A3F31F}"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55C26199-A41F-F443-926B-F31F1ADA8BAC}">
      <dgm:prSet phldrT="[Text]" custT="1"/>
      <dgm:spPr/>
      <dgm:t>
        <a:bodyPr/>
        <a:lstStyle/>
        <a:p>
          <a:r>
            <a:rPr lang="en-US" sz="2000" dirty="0">
              <a:solidFill>
                <a:schemeClr val="tx1"/>
              </a:solidFill>
              <a:latin typeface="Arial" charset="0"/>
              <a:ea typeface="Arial" charset="0"/>
              <a:cs typeface="Arial" charset="0"/>
            </a:rPr>
            <a:t>Learning the names of letters is not critical for learning to read.</a:t>
          </a:r>
        </a:p>
      </dgm:t>
    </dgm:pt>
    <dgm:pt modelId="{5AB086AE-CF6E-9E4A-B0D8-1EA71C2099E1}" type="parTrans" cxnId="{326D3C3C-297B-B845-834F-C01E6A1D26C3}">
      <dgm:prSet/>
      <dgm:spPr/>
      <dgm:t>
        <a:bodyPr/>
        <a:lstStyle/>
        <a:p>
          <a:endParaRPr lang="en-US"/>
        </a:p>
      </dgm:t>
    </dgm:pt>
    <dgm:pt modelId="{A686EE47-8B9E-9948-8633-1E3AE50F4F00}" type="sibTrans" cxnId="{326D3C3C-297B-B845-834F-C01E6A1D26C3}">
      <dgm:prSet/>
      <dgm:spPr/>
      <dgm:t>
        <a:bodyPr/>
        <a:lstStyle/>
        <a:p>
          <a:endParaRPr lang="en-US"/>
        </a:p>
      </dgm:t>
    </dgm:pt>
    <dgm:pt modelId="{D002D67B-A219-8D47-A34E-897AC271A16C}">
      <dgm:prSet phldrT="[Text]" custT="1"/>
      <dgm:spPr/>
      <dgm:t>
        <a:bodyPr/>
        <a:lstStyle/>
        <a:p>
          <a:r>
            <a:rPr lang="en-US" sz="2000" dirty="0">
              <a:solidFill>
                <a:schemeClr val="tx1"/>
              </a:solidFill>
              <a:latin typeface="Arial" charset="0"/>
              <a:ea typeface="Arial" charset="0"/>
              <a:cs typeface="Arial" charset="0"/>
            </a:rPr>
            <a:t>English is one of the top five hardest languages to learn how to read and write.</a:t>
          </a:r>
        </a:p>
      </dgm:t>
    </dgm:pt>
    <dgm:pt modelId="{252E7C47-29E8-D442-89FC-7FDD822053E0}" type="parTrans" cxnId="{2A1CA721-F781-8E45-A83E-57649CED2BF3}">
      <dgm:prSet/>
      <dgm:spPr/>
      <dgm:t>
        <a:bodyPr/>
        <a:lstStyle/>
        <a:p>
          <a:endParaRPr lang="en-US"/>
        </a:p>
      </dgm:t>
    </dgm:pt>
    <dgm:pt modelId="{2E20D3EE-B7AB-4048-94E0-2EFC3FCB8117}" type="sibTrans" cxnId="{2A1CA721-F781-8E45-A83E-57649CED2BF3}">
      <dgm:prSet/>
      <dgm:spPr/>
      <dgm:t>
        <a:bodyPr/>
        <a:lstStyle/>
        <a:p>
          <a:endParaRPr lang="en-US"/>
        </a:p>
      </dgm:t>
    </dgm:pt>
    <dgm:pt modelId="{81C9C33F-8F54-FD42-BC45-A3828E1B6945}">
      <dgm:prSet custT="1"/>
      <dgm:spPr/>
      <dgm:t>
        <a:bodyPr/>
        <a:lstStyle/>
        <a:p>
          <a:r>
            <a:rPr lang="en-US" sz="2000" dirty="0">
              <a:solidFill>
                <a:schemeClr val="tx1"/>
              </a:solidFill>
              <a:latin typeface="Arial" charset="0"/>
              <a:ea typeface="Arial" charset="0"/>
              <a:cs typeface="Arial" charset="0"/>
            </a:rPr>
            <a:t>Young students will learn to read if adults just read to them.</a:t>
          </a:r>
        </a:p>
      </dgm:t>
    </dgm:pt>
    <dgm:pt modelId="{E5B6F993-CE65-6E4D-9D16-6F7B2563A6F2}" type="parTrans" cxnId="{D366E807-E7C5-2940-B30B-5460B29C85CE}">
      <dgm:prSet/>
      <dgm:spPr/>
      <dgm:t>
        <a:bodyPr/>
        <a:lstStyle/>
        <a:p>
          <a:endParaRPr lang="en-US"/>
        </a:p>
      </dgm:t>
    </dgm:pt>
    <dgm:pt modelId="{C7911B00-DA3D-D643-BD34-52FF700886BC}" type="sibTrans" cxnId="{D366E807-E7C5-2940-B30B-5460B29C85CE}">
      <dgm:prSet/>
      <dgm:spPr/>
      <dgm:t>
        <a:bodyPr/>
        <a:lstStyle/>
        <a:p>
          <a:endParaRPr lang="en-US"/>
        </a:p>
      </dgm:t>
    </dgm:pt>
    <dgm:pt modelId="{3BB0B8AE-7C5C-6A45-B2E1-F019AF1609D5}" type="pres">
      <dgm:prSet presAssocID="{AC9E6755-8BA9-1F49-A87E-9CD0D1A3F31F}" presName="linear" presStyleCnt="0">
        <dgm:presLayoutVars>
          <dgm:dir/>
          <dgm:animLvl val="lvl"/>
          <dgm:resizeHandles val="exact"/>
        </dgm:presLayoutVars>
      </dgm:prSet>
      <dgm:spPr/>
    </dgm:pt>
    <dgm:pt modelId="{BA42A815-1A6E-6547-918C-82DC59859A68}" type="pres">
      <dgm:prSet presAssocID="{81C9C33F-8F54-FD42-BC45-A3828E1B6945}" presName="parentLin" presStyleCnt="0"/>
      <dgm:spPr/>
    </dgm:pt>
    <dgm:pt modelId="{CFEB1803-A716-BE44-95CD-050E9DE1A0F6}" type="pres">
      <dgm:prSet presAssocID="{81C9C33F-8F54-FD42-BC45-A3828E1B6945}" presName="parentLeftMargin" presStyleLbl="node1" presStyleIdx="0" presStyleCnt="3"/>
      <dgm:spPr/>
    </dgm:pt>
    <dgm:pt modelId="{0BF657B5-F817-8945-8A22-07EEC03B627D}" type="pres">
      <dgm:prSet presAssocID="{81C9C33F-8F54-FD42-BC45-A3828E1B6945}" presName="parentText" presStyleLbl="node1" presStyleIdx="0" presStyleCnt="3" custScaleX="136179">
        <dgm:presLayoutVars>
          <dgm:chMax val="0"/>
          <dgm:bulletEnabled val="1"/>
        </dgm:presLayoutVars>
      </dgm:prSet>
      <dgm:spPr/>
    </dgm:pt>
    <dgm:pt modelId="{BBCA2022-1298-3846-B884-CA9B0F1F974C}" type="pres">
      <dgm:prSet presAssocID="{81C9C33F-8F54-FD42-BC45-A3828E1B6945}" presName="negativeSpace" presStyleCnt="0"/>
      <dgm:spPr/>
    </dgm:pt>
    <dgm:pt modelId="{CEF1EFDC-47D0-9644-8922-0E06B89E55D3}" type="pres">
      <dgm:prSet presAssocID="{81C9C33F-8F54-FD42-BC45-A3828E1B6945}" presName="childText" presStyleLbl="conFgAcc1" presStyleIdx="0" presStyleCnt="3" custLinFactNeighborX="0" custLinFactNeighborY="78085">
        <dgm:presLayoutVars>
          <dgm:bulletEnabled val="1"/>
        </dgm:presLayoutVars>
      </dgm:prSet>
      <dgm:spPr/>
    </dgm:pt>
    <dgm:pt modelId="{18ECDFB4-5644-B34A-9DEA-999929F83C36}" type="pres">
      <dgm:prSet presAssocID="{C7911B00-DA3D-D643-BD34-52FF700886BC}" presName="spaceBetweenRectangles" presStyleCnt="0"/>
      <dgm:spPr/>
    </dgm:pt>
    <dgm:pt modelId="{EF0F0BFE-5CD2-A046-A228-CA679B863010}" type="pres">
      <dgm:prSet presAssocID="{55C26199-A41F-F443-926B-F31F1ADA8BAC}" presName="parentLin" presStyleCnt="0"/>
      <dgm:spPr/>
    </dgm:pt>
    <dgm:pt modelId="{919341B8-2016-4041-B9B3-B4215CD43CD8}" type="pres">
      <dgm:prSet presAssocID="{55C26199-A41F-F443-926B-F31F1ADA8BAC}" presName="parentLeftMargin" presStyleLbl="node1" presStyleIdx="0" presStyleCnt="3"/>
      <dgm:spPr/>
    </dgm:pt>
    <dgm:pt modelId="{60A6E0B0-0F4C-6C46-AB55-A35ED51A1670}" type="pres">
      <dgm:prSet presAssocID="{55C26199-A41F-F443-926B-F31F1ADA8BAC}" presName="parentText" presStyleLbl="node1" presStyleIdx="1" presStyleCnt="3" custScaleX="134191" custScaleY="99807">
        <dgm:presLayoutVars>
          <dgm:chMax val="0"/>
          <dgm:bulletEnabled val="1"/>
        </dgm:presLayoutVars>
      </dgm:prSet>
      <dgm:spPr/>
    </dgm:pt>
    <dgm:pt modelId="{85E5524D-A290-AA48-B478-D15145C26BAD}" type="pres">
      <dgm:prSet presAssocID="{55C26199-A41F-F443-926B-F31F1ADA8BAC}" presName="negativeSpace" presStyleCnt="0"/>
      <dgm:spPr/>
    </dgm:pt>
    <dgm:pt modelId="{F38037EB-99B7-2E49-B418-6EF400CD161E}" type="pres">
      <dgm:prSet presAssocID="{55C26199-A41F-F443-926B-F31F1ADA8BAC}" presName="childText" presStyleLbl="conFgAcc1" presStyleIdx="1" presStyleCnt="3">
        <dgm:presLayoutVars>
          <dgm:bulletEnabled val="1"/>
        </dgm:presLayoutVars>
      </dgm:prSet>
      <dgm:spPr/>
    </dgm:pt>
    <dgm:pt modelId="{77FE652E-CA15-124C-A2A6-7871FE0474FF}" type="pres">
      <dgm:prSet presAssocID="{A686EE47-8B9E-9948-8633-1E3AE50F4F00}" presName="spaceBetweenRectangles" presStyleCnt="0"/>
      <dgm:spPr/>
    </dgm:pt>
    <dgm:pt modelId="{DF08B4D2-8B3E-5E45-83CE-209CAD3D0DD6}" type="pres">
      <dgm:prSet presAssocID="{D002D67B-A219-8D47-A34E-897AC271A16C}" presName="parentLin" presStyleCnt="0"/>
      <dgm:spPr/>
    </dgm:pt>
    <dgm:pt modelId="{BA20332D-A613-EF45-B9A1-E5BEB263DEE9}" type="pres">
      <dgm:prSet presAssocID="{D002D67B-A219-8D47-A34E-897AC271A16C}" presName="parentLeftMargin" presStyleLbl="node1" presStyleIdx="1" presStyleCnt="3"/>
      <dgm:spPr/>
    </dgm:pt>
    <dgm:pt modelId="{70576A0D-4FDD-0241-B0B5-9124BF4BD87D}" type="pres">
      <dgm:prSet presAssocID="{D002D67B-A219-8D47-A34E-897AC271A16C}" presName="parentText" presStyleLbl="node1" presStyleIdx="2" presStyleCnt="3" custScaleX="134575" custScaleY="87002">
        <dgm:presLayoutVars>
          <dgm:chMax val="0"/>
          <dgm:bulletEnabled val="1"/>
        </dgm:presLayoutVars>
      </dgm:prSet>
      <dgm:spPr/>
    </dgm:pt>
    <dgm:pt modelId="{A56A0014-C15B-DD4C-BDC8-90EE64A32000}" type="pres">
      <dgm:prSet presAssocID="{D002D67B-A219-8D47-A34E-897AC271A16C}" presName="negativeSpace" presStyleCnt="0"/>
      <dgm:spPr/>
    </dgm:pt>
    <dgm:pt modelId="{DE42E23D-56F0-8746-BD32-BD3F2ADA28A0}" type="pres">
      <dgm:prSet presAssocID="{D002D67B-A219-8D47-A34E-897AC271A16C}" presName="childText" presStyleLbl="conFgAcc1" presStyleIdx="2" presStyleCnt="3" custLinFactNeighborX="0" custLinFactNeighborY="8067">
        <dgm:presLayoutVars>
          <dgm:bulletEnabled val="1"/>
        </dgm:presLayoutVars>
      </dgm:prSet>
      <dgm:spPr/>
    </dgm:pt>
  </dgm:ptLst>
  <dgm:cxnLst>
    <dgm:cxn modelId="{D366E807-E7C5-2940-B30B-5460B29C85CE}" srcId="{AC9E6755-8BA9-1F49-A87E-9CD0D1A3F31F}" destId="{81C9C33F-8F54-FD42-BC45-A3828E1B6945}" srcOrd="0" destOrd="0" parTransId="{E5B6F993-CE65-6E4D-9D16-6F7B2563A6F2}" sibTransId="{C7911B00-DA3D-D643-BD34-52FF700886BC}"/>
    <dgm:cxn modelId="{2A1CA721-F781-8E45-A83E-57649CED2BF3}" srcId="{AC9E6755-8BA9-1F49-A87E-9CD0D1A3F31F}" destId="{D002D67B-A219-8D47-A34E-897AC271A16C}" srcOrd="2" destOrd="0" parTransId="{252E7C47-29E8-D442-89FC-7FDD822053E0}" sibTransId="{2E20D3EE-B7AB-4048-94E0-2EFC3FCB8117}"/>
    <dgm:cxn modelId="{6F6E172C-5DB0-AE4D-905E-1B683A8EA22D}" type="presOf" srcId="{D002D67B-A219-8D47-A34E-897AC271A16C}" destId="{BA20332D-A613-EF45-B9A1-E5BEB263DEE9}" srcOrd="0" destOrd="0" presId="urn:microsoft.com/office/officeart/2005/8/layout/list1"/>
    <dgm:cxn modelId="{326D3C3C-297B-B845-834F-C01E6A1D26C3}" srcId="{AC9E6755-8BA9-1F49-A87E-9CD0D1A3F31F}" destId="{55C26199-A41F-F443-926B-F31F1ADA8BAC}" srcOrd="1" destOrd="0" parTransId="{5AB086AE-CF6E-9E4A-B0D8-1EA71C2099E1}" sibTransId="{A686EE47-8B9E-9948-8633-1E3AE50F4F00}"/>
    <dgm:cxn modelId="{80E1174B-D763-9545-ACAE-52C83E5931A1}" type="presOf" srcId="{55C26199-A41F-F443-926B-F31F1ADA8BAC}" destId="{60A6E0B0-0F4C-6C46-AB55-A35ED51A1670}" srcOrd="1" destOrd="0" presId="urn:microsoft.com/office/officeart/2005/8/layout/list1"/>
    <dgm:cxn modelId="{DB89A47B-41BF-404C-B6DE-83BDEA5367B5}" type="presOf" srcId="{55C26199-A41F-F443-926B-F31F1ADA8BAC}" destId="{919341B8-2016-4041-B9B3-B4215CD43CD8}" srcOrd="0" destOrd="0" presId="urn:microsoft.com/office/officeart/2005/8/layout/list1"/>
    <dgm:cxn modelId="{390EDF7E-0DED-9A4A-912A-6C15AD52316D}" type="presOf" srcId="{81C9C33F-8F54-FD42-BC45-A3828E1B6945}" destId="{0BF657B5-F817-8945-8A22-07EEC03B627D}" srcOrd="1" destOrd="0" presId="urn:microsoft.com/office/officeart/2005/8/layout/list1"/>
    <dgm:cxn modelId="{BA371899-827B-EB45-A25A-80E28CC6BB8B}" type="presOf" srcId="{AC9E6755-8BA9-1F49-A87E-9CD0D1A3F31F}" destId="{3BB0B8AE-7C5C-6A45-B2E1-F019AF1609D5}" srcOrd="0" destOrd="0" presId="urn:microsoft.com/office/officeart/2005/8/layout/list1"/>
    <dgm:cxn modelId="{FE3EA0AD-FC3A-A048-980F-BF536FC577D7}" type="presOf" srcId="{D002D67B-A219-8D47-A34E-897AC271A16C}" destId="{70576A0D-4FDD-0241-B0B5-9124BF4BD87D}" srcOrd="1" destOrd="0" presId="urn:microsoft.com/office/officeart/2005/8/layout/list1"/>
    <dgm:cxn modelId="{826963FD-9BCD-D44A-B88F-0C6F60C337DE}" type="presOf" srcId="{81C9C33F-8F54-FD42-BC45-A3828E1B6945}" destId="{CFEB1803-A716-BE44-95CD-050E9DE1A0F6}" srcOrd="0" destOrd="0" presId="urn:microsoft.com/office/officeart/2005/8/layout/list1"/>
    <dgm:cxn modelId="{8FDD82A0-609B-2F46-A753-2102DBE65604}" type="presParOf" srcId="{3BB0B8AE-7C5C-6A45-B2E1-F019AF1609D5}" destId="{BA42A815-1A6E-6547-918C-82DC59859A68}" srcOrd="0" destOrd="0" presId="urn:microsoft.com/office/officeart/2005/8/layout/list1"/>
    <dgm:cxn modelId="{2C5E43DA-9F6E-7847-BEEE-5D0D7BACA7BB}" type="presParOf" srcId="{BA42A815-1A6E-6547-918C-82DC59859A68}" destId="{CFEB1803-A716-BE44-95CD-050E9DE1A0F6}" srcOrd="0" destOrd="0" presId="urn:microsoft.com/office/officeart/2005/8/layout/list1"/>
    <dgm:cxn modelId="{DC19AA8A-7DBE-A64C-9690-EA7E96D0930B}" type="presParOf" srcId="{BA42A815-1A6E-6547-918C-82DC59859A68}" destId="{0BF657B5-F817-8945-8A22-07EEC03B627D}" srcOrd="1" destOrd="0" presId="urn:microsoft.com/office/officeart/2005/8/layout/list1"/>
    <dgm:cxn modelId="{7CF9E6BC-D400-194B-81DE-344684D4C867}" type="presParOf" srcId="{3BB0B8AE-7C5C-6A45-B2E1-F019AF1609D5}" destId="{BBCA2022-1298-3846-B884-CA9B0F1F974C}" srcOrd="1" destOrd="0" presId="urn:microsoft.com/office/officeart/2005/8/layout/list1"/>
    <dgm:cxn modelId="{0C0212C0-68DA-094F-8D6A-AC81F48DAF22}" type="presParOf" srcId="{3BB0B8AE-7C5C-6A45-B2E1-F019AF1609D5}" destId="{CEF1EFDC-47D0-9644-8922-0E06B89E55D3}" srcOrd="2" destOrd="0" presId="urn:microsoft.com/office/officeart/2005/8/layout/list1"/>
    <dgm:cxn modelId="{2F2099C6-9618-7C4C-998F-2E06903C423A}" type="presParOf" srcId="{3BB0B8AE-7C5C-6A45-B2E1-F019AF1609D5}" destId="{18ECDFB4-5644-B34A-9DEA-999929F83C36}" srcOrd="3" destOrd="0" presId="urn:microsoft.com/office/officeart/2005/8/layout/list1"/>
    <dgm:cxn modelId="{5A91C62C-1B3B-EA42-908A-56093FC3E3D4}" type="presParOf" srcId="{3BB0B8AE-7C5C-6A45-B2E1-F019AF1609D5}" destId="{EF0F0BFE-5CD2-A046-A228-CA679B863010}" srcOrd="4" destOrd="0" presId="urn:microsoft.com/office/officeart/2005/8/layout/list1"/>
    <dgm:cxn modelId="{6CFCED96-634E-3F46-8B6C-008BE50890BF}" type="presParOf" srcId="{EF0F0BFE-5CD2-A046-A228-CA679B863010}" destId="{919341B8-2016-4041-B9B3-B4215CD43CD8}" srcOrd="0" destOrd="0" presId="urn:microsoft.com/office/officeart/2005/8/layout/list1"/>
    <dgm:cxn modelId="{E56ADFF7-8D82-764D-83A1-81AD468716C5}" type="presParOf" srcId="{EF0F0BFE-5CD2-A046-A228-CA679B863010}" destId="{60A6E0B0-0F4C-6C46-AB55-A35ED51A1670}" srcOrd="1" destOrd="0" presId="urn:microsoft.com/office/officeart/2005/8/layout/list1"/>
    <dgm:cxn modelId="{CFF7106F-C4F6-2D4C-89DA-D7067A88DAE8}" type="presParOf" srcId="{3BB0B8AE-7C5C-6A45-B2E1-F019AF1609D5}" destId="{85E5524D-A290-AA48-B478-D15145C26BAD}" srcOrd="5" destOrd="0" presId="urn:microsoft.com/office/officeart/2005/8/layout/list1"/>
    <dgm:cxn modelId="{4609404E-75F0-1B4A-8035-82E16597A8CB}" type="presParOf" srcId="{3BB0B8AE-7C5C-6A45-B2E1-F019AF1609D5}" destId="{F38037EB-99B7-2E49-B418-6EF400CD161E}" srcOrd="6" destOrd="0" presId="urn:microsoft.com/office/officeart/2005/8/layout/list1"/>
    <dgm:cxn modelId="{4FA77B2C-930C-814E-8BF4-E5D94516C85C}" type="presParOf" srcId="{3BB0B8AE-7C5C-6A45-B2E1-F019AF1609D5}" destId="{77FE652E-CA15-124C-A2A6-7871FE0474FF}" srcOrd="7" destOrd="0" presId="urn:microsoft.com/office/officeart/2005/8/layout/list1"/>
    <dgm:cxn modelId="{F40BFF44-E4CB-7640-A5C0-DC4FF9C97812}" type="presParOf" srcId="{3BB0B8AE-7C5C-6A45-B2E1-F019AF1609D5}" destId="{DF08B4D2-8B3E-5E45-83CE-209CAD3D0DD6}" srcOrd="8" destOrd="0" presId="urn:microsoft.com/office/officeart/2005/8/layout/list1"/>
    <dgm:cxn modelId="{4FAC1078-2DE5-4D4D-B7FE-8BFB6EA05213}" type="presParOf" srcId="{DF08B4D2-8B3E-5E45-83CE-209CAD3D0DD6}" destId="{BA20332D-A613-EF45-B9A1-E5BEB263DEE9}" srcOrd="0" destOrd="0" presId="urn:microsoft.com/office/officeart/2005/8/layout/list1"/>
    <dgm:cxn modelId="{0593D4A6-476E-4A4A-80AE-4717829095A0}" type="presParOf" srcId="{DF08B4D2-8B3E-5E45-83CE-209CAD3D0DD6}" destId="{70576A0D-4FDD-0241-B0B5-9124BF4BD87D}" srcOrd="1" destOrd="0" presId="urn:microsoft.com/office/officeart/2005/8/layout/list1"/>
    <dgm:cxn modelId="{45B45652-9868-B844-815E-C9D1EF9CE32D}" type="presParOf" srcId="{3BB0B8AE-7C5C-6A45-B2E1-F019AF1609D5}" destId="{A56A0014-C15B-DD4C-BDC8-90EE64A32000}" srcOrd="9" destOrd="0" presId="urn:microsoft.com/office/officeart/2005/8/layout/list1"/>
    <dgm:cxn modelId="{942065C5-DC12-BF48-A371-9C3A79880AC3}" type="presParOf" srcId="{3BB0B8AE-7C5C-6A45-B2E1-F019AF1609D5}" destId="{DE42E23D-56F0-8746-BD32-BD3F2ADA28A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D2B922-BBDA-6B4B-AA3D-FCCB4080A5D8}" type="doc">
      <dgm:prSet loTypeId="urn:microsoft.com/office/officeart/2005/8/layout/process1" loCatId="" qsTypeId="urn:microsoft.com/office/officeart/2005/8/quickstyle/simple4" qsCatId="simple" csTypeId="urn:microsoft.com/office/officeart/2005/8/colors/accent1_2" csCatId="accent1" phldr="1"/>
      <dgm:spPr/>
    </dgm:pt>
    <dgm:pt modelId="{3CCD2789-7A34-8C49-8DBA-F17D3617C103}">
      <dgm:prSet phldrT="[Text]" custT="1"/>
      <dgm:spPr/>
      <dgm:t>
        <a:bodyPr/>
        <a:lstStyle/>
        <a:p>
          <a:r>
            <a:rPr lang="en-US" sz="2400" dirty="0">
              <a:solidFill>
                <a:schemeClr val="tx1"/>
              </a:solidFill>
            </a:rPr>
            <a:t>K-2</a:t>
          </a:r>
        </a:p>
        <a:p>
          <a:r>
            <a:rPr lang="en-US" sz="2400" dirty="0">
              <a:solidFill>
                <a:schemeClr val="tx1"/>
              </a:solidFill>
            </a:rPr>
            <a:t>Core Knowledge Language Arts</a:t>
          </a:r>
        </a:p>
      </dgm:t>
    </dgm:pt>
    <dgm:pt modelId="{E5D88CC5-1BD6-C64A-9545-8D358BF40D07}" type="parTrans" cxnId="{46FC93CD-A503-5542-919B-FF2FFCEB808B}">
      <dgm:prSet/>
      <dgm:spPr/>
      <dgm:t>
        <a:bodyPr/>
        <a:lstStyle/>
        <a:p>
          <a:endParaRPr lang="en-US"/>
        </a:p>
      </dgm:t>
    </dgm:pt>
    <dgm:pt modelId="{47B7DD8C-053D-3840-A9EC-4DB2032C7F11}" type="sibTrans" cxnId="{46FC93CD-A503-5542-919B-FF2FFCEB808B}">
      <dgm:prSet/>
      <dgm:spPr/>
      <dgm:t>
        <a:bodyPr/>
        <a:lstStyle/>
        <a:p>
          <a:endParaRPr lang="en-US"/>
        </a:p>
      </dgm:t>
    </dgm:pt>
    <dgm:pt modelId="{20DD9C43-E364-564D-893D-C5DE87C54859}">
      <dgm:prSet phldrT="[Text]"/>
      <dgm:spPr/>
      <dgm:t>
        <a:bodyPr/>
        <a:lstStyle/>
        <a:p>
          <a:r>
            <a:rPr lang="en-US" dirty="0">
              <a:solidFill>
                <a:schemeClr val="tx1"/>
              </a:solidFill>
            </a:rPr>
            <a:t>3-9</a:t>
          </a:r>
        </a:p>
        <a:p>
          <a:r>
            <a:rPr lang="en-US" dirty="0">
              <a:solidFill>
                <a:schemeClr val="tx1"/>
              </a:solidFill>
            </a:rPr>
            <a:t>American Reading Company</a:t>
          </a:r>
        </a:p>
      </dgm:t>
    </dgm:pt>
    <dgm:pt modelId="{682C1978-4DD4-EC4B-8C83-D7DAE8761182}" type="parTrans" cxnId="{BF1FDB38-77F5-1649-959B-397A6C099EA1}">
      <dgm:prSet/>
      <dgm:spPr/>
      <dgm:t>
        <a:bodyPr/>
        <a:lstStyle/>
        <a:p>
          <a:endParaRPr lang="en-US"/>
        </a:p>
      </dgm:t>
    </dgm:pt>
    <dgm:pt modelId="{F916BDBF-348A-D14A-902F-F9668BEF622C}" type="sibTrans" cxnId="{BF1FDB38-77F5-1649-959B-397A6C099EA1}">
      <dgm:prSet/>
      <dgm:spPr/>
      <dgm:t>
        <a:bodyPr/>
        <a:lstStyle/>
        <a:p>
          <a:endParaRPr lang="en-US"/>
        </a:p>
      </dgm:t>
    </dgm:pt>
    <dgm:pt modelId="{0D954986-C566-6E47-BFF0-A94012306DFA}">
      <dgm:prSet phldrT="[Text]"/>
      <dgm:spPr/>
      <dgm:t>
        <a:bodyPr/>
        <a:lstStyle/>
        <a:p>
          <a:r>
            <a:rPr lang="en-US" dirty="0">
              <a:solidFill>
                <a:schemeClr val="tx1"/>
              </a:solidFill>
            </a:rPr>
            <a:t>10-12</a:t>
          </a:r>
        </a:p>
        <a:p>
          <a:r>
            <a:rPr lang="en-US" dirty="0">
              <a:solidFill>
                <a:schemeClr val="tx1"/>
              </a:solidFill>
            </a:rPr>
            <a:t>District Units</a:t>
          </a:r>
        </a:p>
      </dgm:t>
    </dgm:pt>
    <dgm:pt modelId="{82B1C942-2058-6C46-AB8E-9EB9326EF9F1}" type="parTrans" cxnId="{C20558ED-A5DF-1D45-A9A0-66F4AA22FF4C}">
      <dgm:prSet/>
      <dgm:spPr/>
      <dgm:t>
        <a:bodyPr/>
        <a:lstStyle/>
        <a:p>
          <a:endParaRPr lang="en-US"/>
        </a:p>
      </dgm:t>
    </dgm:pt>
    <dgm:pt modelId="{12AF4074-A2AE-E34F-AA0A-87989F8E4D8B}" type="sibTrans" cxnId="{C20558ED-A5DF-1D45-A9A0-66F4AA22FF4C}">
      <dgm:prSet/>
      <dgm:spPr/>
      <dgm:t>
        <a:bodyPr/>
        <a:lstStyle/>
        <a:p>
          <a:endParaRPr lang="en-US"/>
        </a:p>
      </dgm:t>
    </dgm:pt>
    <dgm:pt modelId="{B6F33E1D-CA10-8F44-AA61-98FA0D688184}" type="pres">
      <dgm:prSet presAssocID="{AAD2B922-BBDA-6B4B-AA3D-FCCB4080A5D8}" presName="Name0" presStyleCnt="0">
        <dgm:presLayoutVars>
          <dgm:dir/>
          <dgm:resizeHandles val="exact"/>
        </dgm:presLayoutVars>
      </dgm:prSet>
      <dgm:spPr/>
    </dgm:pt>
    <dgm:pt modelId="{19ED957F-9073-DC48-B15D-06B5C91BD4E1}" type="pres">
      <dgm:prSet presAssocID="{3CCD2789-7A34-8C49-8DBA-F17D3617C103}" presName="node" presStyleLbl="node1" presStyleIdx="0" presStyleCnt="3">
        <dgm:presLayoutVars>
          <dgm:bulletEnabled val="1"/>
        </dgm:presLayoutVars>
      </dgm:prSet>
      <dgm:spPr/>
    </dgm:pt>
    <dgm:pt modelId="{1276526C-1C14-0F42-AAF2-FB84F78DAFFE}" type="pres">
      <dgm:prSet presAssocID="{47B7DD8C-053D-3840-A9EC-4DB2032C7F11}" presName="sibTrans" presStyleLbl="sibTrans2D1" presStyleIdx="0" presStyleCnt="2"/>
      <dgm:spPr/>
    </dgm:pt>
    <dgm:pt modelId="{2DA13D37-16E0-4A40-9ACE-CCD02CC540A4}" type="pres">
      <dgm:prSet presAssocID="{47B7DD8C-053D-3840-A9EC-4DB2032C7F11}" presName="connectorText" presStyleLbl="sibTrans2D1" presStyleIdx="0" presStyleCnt="2"/>
      <dgm:spPr/>
    </dgm:pt>
    <dgm:pt modelId="{FCE5028E-1EC9-2246-88CF-338AC777F81F}" type="pres">
      <dgm:prSet presAssocID="{20DD9C43-E364-564D-893D-C5DE87C54859}" presName="node" presStyleLbl="node1" presStyleIdx="1" presStyleCnt="3">
        <dgm:presLayoutVars>
          <dgm:bulletEnabled val="1"/>
        </dgm:presLayoutVars>
      </dgm:prSet>
      <dgm:spPr/>
    </dgm:pt>
    <dgm:pt modelId="{83BD64E8-1959-3E43-A9BA-E702AD669C4D}" type="pres">
      <dgm:prSet presAssocID="{F916BDBF-348A-D14A-902F-F9668BEF622C}" presName="sibTrans" presStyleLbl="sibTrans2D1" presStyleIdx="1" presStyleCnt="2"/>
      <dgm:spPr/>
    </dgm:pt>
    <dgm:pt modelId="{58580109-84C5-A74C-AE32-68DD44E4F8D4}" type="pres">
      <dgm:prSet presAssocID="{F916BDBF-348A-D14A-902F-F9668BEF622C}" presName="connectorText" presStyleLbl="sibTrans2D1" presStyleIdx="1" presStyleCnt="2"/>
      <dgm:spPr/>
    </dgm:pt>
    <dgm:pt modelId="{5DD24739-6333-DB41-95BB-3DEB90681C14}" type="pres">
      <dgm:prSet presAssocID="{0D954986-C566-6E47-BFF0-A94012306DFA}" presName="node" presStyleLbl="node1" presStyleIdx="2" presStyleCnt="3">
        <dgm:presLayoutVars>
          <dgm:bulletEnabled val="1"/>
        </dgm:presLayoutVars>
      </dgm:prSet>
      <dgm:spPr/>
    </dgm:pt>
  </dgm:ptLst>
  <dgm:cxnLst>
    <dgm:cxn modelId="{FE9E4702-8069-674A-ADD8-18EFF7401466}" type="presOf" srcId="{F916BDBF-348A-D14A-902F-F9668BEF622C}" destId="{83BD64E8-1959-3E43-A9BA-E702AD669C4D}" srcOrd="0" destOrd="0" presId="urn:microsoft.com/office/officeart/2005/8/layout/process1"/>
    <dgm:cxn modelId="{9849331A-40FE-2E41-A3D8-D6D1D68BC964}" type="presOf" srcId="{0D954986-C566-6E47-BFF0-A94012306DFA}" destId="{5DD24739-6333-DB41-95BB-3DEB90681C14}" srcOrd="0" destOrd="0" presId="urn:microsoft.com/office/officeart/2005/8/layout/process1"/>
    <dgm:cxn modelId="{BF1FDB38-77F5-1649-959B-397A6C099EA1}" srcId="{AAD2B922-BBDA-6B4B-AA3D-FCCB4080A5D8}" destId="{20DD9C43-E364-564D-893D-C5DE87C54859}" srcOrd="1" destOrd="0" parTransId="{682C1978-4DD4-EC4B-8C83-D7DAE8761182}" sibTransId="{F916BDBF-348A-D14A-902F-F9668BEF622C}"/>
    <dgm:cxn modelId="{0665E864-96B0-8843-94E6-BB5289B03209}" type="presOf" srcId="{20DD9C43-E364-564D-893D-C5DE87C54859}" destId="{FCE5028E-1EC9-2246-88CF-338AC777F81F}" srcOrd="0" destOrd="0" presId="urn:microsoft.com/office/officeart/2005/8/layout/process1"/>
    <dgm:cxn modelId="{24490665-C5C7-084A-A0C5-3849F38D16A5}" type="presOf" srcId="{F916BDBF-348A-D14A-902F-F9668BEF622C}" destId="{58580109-84C5-A74C-AE32-68DD44E4F8D4}" srcOrd="1" destOrd="0" presId="urn:microsoft.com/office/officeart/2005/8/layout/process1"/>
    <dgm:cxn modelId="{34119873-3FC6-1843-8B91-B6A5F720B4A4}" type="presOf" srcId="{47B7DD8C-053D-3840-A9EC-4DB2032C7F11}" destId="{1276526C-1C14-0F42-AAF2-FB84F78DAFFE}" srcOrd="0" destOrd="0" presId="urn:microsoft.com/office/officeart/2005/8/layout/process1"/>
    <dgm:cxn modelId="{718A6FBD-9A38-B74E-8F5D-2D0307061B71}" type="presOf" srcId="{3CCD2789-7A34-8C49-8DBA-F17D3617C103}" destId="{19ED957F-9073-DC48-B15D-06B5C91BD4E1}" srcOrd="0" destOrd="0" presId="urn:microsoft.com/office/officeart/2005/8/layout/process1"/>
    <dgm:cxn modelId="{7CB988BE-C16D-C043-9074-00EE395D9296}" type="presOf" srcId="{AAD2B922-BBDA-6B4B-AA3D-FCCB4080A5D8}" destId="{B6F33E1D-CA10-8F44-AA61-98FA0D688184}" srcOrd="0" destOrd="0" presId="urn:microsoft.com/office/officeart/2005/8/layout/process1"/>
    <dgm:cxn modelId="{46FC93CD-A503-5542-919B-FF2FFCEB808B}" srcId="{AAD2B922-BBDA-6B4B-AA3D-FCCB4080A5D8}" destId="{3CCD2789-7A34-8C49-8DBA-F17D3617C103}" srcOrd="0" destOrd="0" parTransId="{E5D88CC5-1BD6-C64A-9545-8D358BF40D07}" sibTransId="{47B7DD8C-053D-3840-A9EC-4DB2032C7F11}"/>
    <dgm:cxn modelId="{169E40E9-A38F-5546-BA0D-70B74DC2188C}" type="presOf" srcId="{47B7DD8C-053D-3840-A9EC-4DB2032C7F11}" destId="{2DA13D37-16E0-4A40-9ACE-CCD02CC540A4}" srcOrd="1" destOrd="0" presId="urn:microsoft.com/office/officeart/2005/8/layout/process1"/>
    <dgm:cxn modelId="{C20558ED-A5DF-1D45-A9A0-66F4AA22FF4C}" srcId="{AAD2B922-BBDA-6B4B-AA3D-FCCB4080A5D8}" destId="{0D954986-C566-6E47-BFF0-A94012306DFA}" srcOrd="2" destOrd="0" parTransId="{82B1C942-2058-6C46-AB8E-9EB9326EF9F1}" sibTransId="{12AF4074-A2AE-E34F-AA0A-87989F8E4D8B}"/>
    <dgm:cxn modelId="{F94FE482-857A-C94F-A87D-8D06A1993093}" type="presParOf" srcId="{B6F33E1D-CA10-8F44-AA61-98FA0D688184}" destId="{19ED957F-9073-DC48-B15D-06B5C91BD4E1}" srcOrd="0" destOrd="0" presId="urn:microsoft.com/office/officeart/2005/8/layout/process1"/>
    <dgm:cxn modelId="{3B72B63B-B40A-434C-96C5-734A8183CAC0}" type="presParOf" srcId="{B6F33E1D-CA10-8F44-AA61-98FA0D688184}" destId="{1276526C-1C14-0F42-AAF2-FB84F78DAFFE}" srcOrd="1" destOrd="0" presId="urn:microsoft.com/office/officeart/2005/8/layout/process1"/>
    <dgm:cxn modelId="{03BFBDEB-C032-974B-AB64-A39FF0A8F3D6}" type="presParOf" srcId="{1276526C-1C14-0F42-AAF2-FB84F78DAFFE}" destId="{2DA13D37-16E0-4A40-9ACE-CCD02CC540A4}" srcOrd="0" destOrd="0" presId="urn:microsoft.com/office/officeart/2005/8/layout/process1"/>
    <dgm:cxn modelId="{D3A8A8CD-8912-BD4E-88DC-76E67A163067}" type="presParOf" srcId="{B6F33E1D-CA10-8F44-AA61-98FA0D688184}" destId="{FCE5028E-1EC9-2246-88CF-338AC777F81F}" srcOrd="2" destOrd="0" presId="urn:microsoft.com/office/officeart/2005/8/layout/process1"/>
    <dgm:cxn modelId="{B9260904-DEA5-CE40-B66A-922AAA162091}" type="presParOf" srcId="{B6F33E1D-CA10-8F44-AA61-98FA0D688184}" destId="{83BD64E8-1959-3E43-A9BA-E702AD669C4D}" srcOrd="3" destOrd="0" presId="urn:microsoft.com/office/officeart/2005/8/layout/process1"/>
    <dgm:cxn modelId="{D3F6146D-5DB3-6F46-B138-9E65377878B9}" type="presParOf" srcId="{83BD64E8-1959-3E43-A9BA-E702AD669C4D}" destId="{58580109-84C5-A74C-AE32-68DD44E4F8D4}" srcOrd="0" destOrd="0" presId="urn:microsoft.com/office/officeart/2005/8/layout/process1"/>
    <dgm:cxn modelId="{316AFFA9-8501-6246-93EB-E75BF7834EFA}" type="presParOf" srcId="{B6F33E1D-CA10-8F44-AA61-98FA0D688184}" destId="{5DD24739-6333-DB41-95BB-3DEB90681C1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1EFDC-47D0-9644-8922-0E06B89E55D3}">
      <dsp:nvSpPr>
        <dsp:cNvPr id="0" name=""/>
        <dsp:cNvSpPr/>
      </dsp:nvSpPr>
      <dsp:spPr>
        <a:xfrm>
          <a:off x="0" y="610674"/>
          <a:ext cx="6096000" cy="806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BF657B5-F817-8945-8A22-07EEC03B627D}">
      <dsp:nvSpPr>
        <dsp:cNvPr id="0" name=""/>
        <dsp:cNvSpPr/>
      </dsp:nvSpPr>
      <dsp:spPr>
        <a:xfrm>
          <a:off x="303609" y="3423"/>
          <a:ext cx="5788330" cy="9446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Arial" charset="0"/>
              <a:ea typeface="Arial" charset="0"/>
              <a:cs typeface="Arial" charset="0"/>
            </a:rPr>
            <a:t>Young students will learn to read if adults just read to them.</a:t>
          </a:r>
        </a:p>
      </dsp:txBody>
      <dsp:txXfrm>
        <a:off x="349723" y="49537"/>
        <a:ext cx="5696102" cy="852412"/>
      </dsp:txXfrm>
    </dsp:sp>
    <dsp:sp modelId="{F38037EB-99B7-2E49-B418-6EF400CD161E}">
      <dsp:nvSpPr>
        <dsp:cNvPr id="0" name=""/>
        <dsp:cNvSpPr/>
      </dsp:nvSpPr>
      <dsp:spPr>
        <a:xfrm>
          <a:off x="0" y="1925440"/>
          <a:ext cx="6096000" cy="806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0A6E0B0-0F4C-6C46-AB55-A35ED51A1670}">
      <dsp:nvSpPr>
        <dsp:cNvPr id="0" name=""/>
        <dsp:cNvSpPr/>
      </dsp:nvSpPr>
      <dsp:spPr>
        <a:xfrm>
          <a:off x="304800" y="1454943"/>
          <a:ext cx="5726198" cy="942816"/>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Arial" charset="0"/>
              <a:ea typeface="Arial" charset="0"/>
              <a:cs typeface="Arial" charset="0"/>
            </a:rPr>
            <a:t>Learning the names of letters is not critical for learning to read.</a:t>
          </a:r>
        </a:p>
      </dsp:txBody>
      <dsp:txXfrm>
        <a:off x="350824" y="1500967"/>
        <a:ext cx="5634150" cy="850768"/>
      </dsp:txXfrm>
    </dsp:sp>
    <dsp:sp modelId="{DE42E23D-56F0-8746-BD32-BD3F2ADA28A0}">
      <dsp:nvSpPr>
        <dsp:cNvPr id="0" name=""/>
        <dsp:cNvSpPr/>
      </dsp:nvSpPr>
      <dsp:spPr>
        <a:xfrm>
          <a:off x="0" y="3257599"/>
          <a:ext cx="6096000" cy="806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0576A0D-4FDD-0241-B0B5-9124BF4BD87D}">
      <dsp:nvSpPr>
        <dsp:cNvPr id="0" name=""/>
        <dsp:cNvSpPr/>
      </dsp:nvSpPr>
      <dsp:spPr>
        <a:xfrm>
          <a:off x="304800" y="2904640"/>
          <a:ext cx="5742584" cy="82185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Arial" charset="0"/>
              <a:ea typeface="Arial" charset="0"/>
              <a:cs typeface="Arial" charset="0"/>
            </a:rPr>
            <a:t>English is one of the top five hardest languages to learn how to read and write.</a:t>
          </a:r>
        </a:p>
      </dsp:txBody>
      <dsp:txXfrm>
        <a:off x="344920" y="2944760"/>
        <a:ext cx="5662344" cy="7416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D957F-9073-DC48-B15D-06B5C91BD4E1}">
      <dsp:nvSpPr>
        <dsp:cNvPr id="0" name=""/>
        <dsp:cNvSpPr/>
      </dsp:nvSpPr>
      <dsp:spPr>
        <a:xfrm>
          <a:off x="7430" y="472369"/>
          <a:ext cx="2221033" cy="176988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K-2</a:t>
          </a:r>
        </a:p>
        <a:p>
          <a:pPr marL="0" lvl="0" indent="0" algn="ctr" defTabSz="1066800">
            <a:lnSpc>
              <a:spcPct val="90000"/>
            </a:lnSpc>
            <a:spcBef>
              <a:spcPct val="0"/>
            </a:spcBef>
            <a:spcAft>
              <a:spcPct val="35000"/>
            </a:spcAft>
            <a:buNone/>
          </a:pPr>
          <a:r>
            <a:rPr lang="en-US" sz="2400" kern="1200" dirty="0">
              <a:solidFill>
                <a:schemeClr val="tx1"/>
              </a:solidFill>
            </a:rPr>
            <a:t>Core Knowledge Language Arts</a:t>
          </a:r>
        </a:p>
      </dsp:txBody>
      <dsp:txXfrm>
        <a:off x="59268" y="524207"/>
        <a:ext cx="2117357" cy="1666209"/>
      </dsp:txXfrm>
    </dsp:sp>
    <dsp:sp modelId="{1276526C-1C14-0F42-AAF2-FB84F78DAFFE}">
      <dsp:nvSpPr>
        <dsp:cNvPr id="0" name=""/>
        <dsp:cNvSpPr/>
      </dsp:nvSpPr>
      <dsp:spPr>
        <a:xfrm>
          <a:off x="2450567" y="1081904"/>
          <a:ext cx="470859" cy="550816"/>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450567" y="1192067"/>
        <a:ext cx="329601" cy="330490"/>
      </dsp:txXfrm>
    </dsp:sp>
    <dsp:sp modelId="{FCE5028E-1EC9-2246-88CF-338AC777F81F}">
      <dsp:nvSpPr>
        <dsp:cNvPr id="0" name=""/>
        <dsp:cNvSpPr/>
      </dsp:nvSpPr>
      <dsp:spPr>
        <a:xfrm>
          <a:off x="3116877" y="472369"/>
          <a:ext cx="2221033" cy="176988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3-9</a:t>
          </a:r>
        </a:p>
        <a:p>
          <a:pPr marL="0" lvl="0" indent="0" algn="ctr" defTabSz="1066800">
            <a:lnSpc>
              <a:spcPct val="90000"/>
            </a:lnSpc>
            <a:spcBef>
              <a:spcPct val="0"/>
            </a:spcBef>
            <a:spcAft>
              <a:spcPct val="35000"/>
            </a:spcAft>
            <a:buNone/>
          </a:pPr>
          <a:r>
            <a:rPr lang="en-US" sz="2400" kern="1200" dirty="0">
              <a:solidFill>
                <a:schemeClr val="tx1"/>
              </a:solidFill>
            </a:rPr>
            <a:t>American Reading Company</a:t>
          </a:r>
        </a:p>
      </dsp:txBody>
      <dsp:txXfrm>
        <a:off x="3168715" y="524207"/>
        <a:ext cx="2117357" cy="1666209"/>
      </dsp:txXfrm>
    </dsp:sp>
    <dsp:sp modelId="{83BD64E8-1959-3E43-A9BA-E702AD669C4D}">
      <dsp:nvSpPr>
        <dsp:cNvPr id="0" name=""/>
        <dsp:cNvSpPr/>
      </dsp:nvSpPr>
      <dsp:spPr>
        <a:xfrm>
          <a:off x="5560013" y="1081904"/>
          <a:ext cx="470859" cy="550816"/>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560013" y="1192067"/>
        <a:ext cx="329601" cy="330490"/>
      </dsp:txXfrm>
    </dsp:sp>
    <dsp:sp modelId="{5DD24739-6333-DB41-95BB-3DEB90681C14}">
      <dsp:nvSpPr>
        <dsp:cNvPr id="0" name=""/>
        <dsp:cNvSpPr/>
      </dsp:nvSpPr>
      <dsp:spPr>
        <a:xfrm>
          <a:off x="6226323" y="472369"/>
          <a:ext cx="2221033" cy="176988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10-12</a:t>
          </a:r>
        </a:p>
        <a:p>
          <a:pPr marL="0" lvl="0" indent="0" algn="ctr" defTabSz="1066800">
            <a:lnSpc>
              <a:spcPct val="90000"/>
            </a:lnSpc>
            <a:spcBef>
              <a:spcPct val="0"/>
            </a:spcBef>
            <a:spcAft>
              <a:spcPct val="35000"/>
            </a:spcAft>
            <a:buNone/>
          </a:pPr>
          <a:r>
            <a:rPr lang="en-US" sz="2400" kern="1200" dirty="0">
              <a:solidFill>
                <a:schemeClr val="tx1"/>
              </a:solidFill>
            </a:rPr>
            <a:t>District Units</a:t>
          </a:r>
        </a:p>
      </dsp:txBody>
      <dsp:txXfrm>
        <a:off x="6278161" y="524207"/>
        <a:ext cx="2117357" cy="166620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9C9968-DC0B-D244-84A2-B23974D0C30D}" type="datetimeFigureOut">
              <a:rPr lang="en-US" smtClean="0"/>
              <a:t>4/10/2019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CEA028-BCDD-2947-A141-E0CEB27282B4}" type="slidenum">
              <a:rPr lang="en-US" smtClean="0"/>
              <a:t>‹#›</a:t>
            </a:fld>
            <a:endParaRPr lang="en-US"/>
          </a:p>
        </p:txBody>
      </p:sp>
    </p:spTree>
    <p:extLst>
      <p:ext uri="{BB962C8B-B14F-4D97-AF65-F5344CB8AC3E}">
        <p14:creationId xmlns:p14="http://schemas.microsoft.com/office/powerpoint/2010/main" val="30745290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FFAB95-6816-3D4D-9A3E-39A4B314D807}" type="datetimeFigureOut">
              <a:rPr lang="en-US" smtClean="0"/>
              <a:t>4/10/2019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714092-BC0E-DD48-B830-056BE53F7D57}" type="slidenum">
              <a:rPr lang="en-US" smtClean="0"/>
              <a:t>‹#›</a:t>
            </a:fld>
            <a:endParaRPr lang="en-US"/>
          </a:p>
        </p:txBody>
      </p:sp>
    </p:spTree>
    <p:extLst>
      <p:ext uri="{BB962C8B-B14F-4D97-AF65-F5344CB8AC3E}">
        <p14:creationId xmlns:p14="http://schemas.microsoft.com/office/powerpoint/2010/main" val="16991180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714092-BC0E-DD48-B830-056BE53F7D57}" type="slidenum">
              <a:rPr lang="en-US" smtClean="0"/>
              <a:t>4</a:t>
            </a:fld>
            <a:endParaRPr lang="en-US"/>
          </a:p>
        </p:txBody>
      </p:sp>
    </p:spTree>
    <p:extLst>
      <p:ext uri="{BB962C8B-B14F-4D97-AF65-F5344CB8AC3E}">
        <p14:creationId xmlns:p14="http://schemas.microsoft.com/office/powerpoint/2010/main" val="214200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5 minutes</a:t>
            </a:r>
          </a:p>
          <a:p>
            <a:pPr marL="0" indent="0">
              <a:buNone/>
            </a:pPr>
            <a:r>
              <a:rPr lang="en-US" dirty="0"/>
              <a:t>Have participants</a:t>
            </a:r>
            <a:r>
              <a:rPr lang="en-US" baseline="0" dirty="0"/>
              <a:t> discuss with a someone near them before sharing the information below. </a:t>
            </a: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Lie-Actually students need explicit instruction</a:t>
            </a:r>
            <a:r>
              <a:rPr lang="en-US" baseline="0" dirty="0"/>
              <a:t> to learn how to read that includes the structure of the language.</a:t>
            </a:r>
          </a:p>
          <a:p>
            <a:pPr marL="228600" indent="-228600">
              <a:buAutoNum type="arabicPeriod"/>
            </a:pPr>
            <a:r>
              <a:rPr lang="en-US" baseline="0" dirty="0"/>
              <a:t>Truth-The most important thing for learning to read is understanding the sounds the letter represent in various words. While we do typically make sure students know the names of letters as part of their education, it is not critical for them to know them in order for them to learn to read. For students who struggle it is always better to make sure they know the sounds over knowing the letter names.</a:t>
            </a:r>
          </a:p>
          <a:p>
            <a:pPr marL="228600" indent="-228600">
              <a:buAutoNum type="arabicPeriod"/>
            </a:pPr>
            <a:endParaRPr lang="en-US" baseline="0" dirty="0"/>
          </a:p>
          <a:p>
            <a:pPr marL="228600" indent="-228600">
              <a:buAutoNum type="arabicPeriod"/>
            </a:pPr>
            <a:r>
              <a:rPr lang="en-US" baseline="0" dirty="0"/>
              <a:t>Lie- English is actually 86% regular once you know the patterns and much easier to learn than lots of other languages including Chinese, Arabic, etc.</a:t>
            </a:r>
          </a:p>
          <a:p>
            <a:pPr marL="228600" indent="-228600">
              <a:buAutoNum type="arabicPeriod"/>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B714092-BC0E-DD48-B830-056BE53F7D57}" type="slidenum">
              <a:rPr lang="en-US" smtClean="0"/>
              <a:t>6</a:t>
            </a:fld>
            <a:endParaRPr lang="en-US"/>
          </a:p>
        </p:txBody>
      </p:sp>
    </p:spTree>
    <p:extLst>
      <p:ext uri="{BB962C8B-B14F-4D97-AF65-F5344CB8AC3E}">
        <p14:creationId xmlns:p14="http://schemas.microsoft.com/office/powerpoint/2010/main" val="895165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a:t>
            </a:r>
          </a:p>
          <a:p>
            <a:endParaRPr lang="en-US" dirty="0"/>
          </a:p>
          <a:p>
            <a:r>
              <a:rPr lang="en-US" dirty="0"/>
              <a:t>Students</a:t>
            </a:r>
            <a:r>
              <a:rPr lang="en-US" baseline="0" dirty="0"/>
              <a:t> develop in language comprehension and word recognition in order to become skills readers. This Is a coherent, logical development. We also know that student who do NOT get this right, and early, will struggle past K-2 and into the upper grades. </a:t>
            </a:r>
          </a:p>
          <a:p>
            <a:endParaRPr lang="en-US" baseline="0" dirty="0"/>
          </a:p>
          <a:p>
            <a:r>
              <a:rPr lang="en-US" dirty="0"/>
              <a:t>We already KNOW</a:t>
            </a:r>
            <a:r>
              <a:rPr lang="en-US" baseline="0" dirty="0"/>
              <a:t> what it takes to create proficient readers. This actually should be reassuring. Let’s take a look at how these skills are built, and then we will look at the connections between your curriculum and these important tenets.</a:t>
            </a:r>
            <a:endParaRPr lang="en-US" dirty="0"/>
          </a:p>
        </p:txBody>
      </p:sp>
      <p:sp>
        <p:nvSpPr>
          <p:cNvPr id="4" name="Slide Number Placeholder 3"/>
          <p:cNvSpPr>
            <a:spLocks noGrp="1"/>
          </p:cNvSpPr>
          <p:nvPr>
            <p:ph type="sldNum" sz="quarter" idx="10"/>
          </p:nvPr>
        </p:nvSpPr>
        <p:spPr/>
        <p:txBody>
          <a:bodyPr/>
          <a:lstStyle/>
          <a:p>
            <a:pPr>
              <a:defRPr/>
            </a:pPr>
            <a:fld id="{D8833439-D7E6-4DC1-A886-DD276C1C25A7}" type="slidenum">
              <a:rPr lang="en-US" smtClean="0"/>
              <a:pPr>
                <a:defRPr/>
              </a:pPr>
              <a:t>7</a:t>
            </a:fld>
            <a:endParaRPr lang="en-US" dirty="0"/>
          </a:p>
        </p:txBody>
      </p:sp>
    </p:spTree>
    <p:extLst>
      <p:ext uri="{BB962C8B-B14F-4D97-AF65-F5344CB8AC3E}">
        <p14:creationId xmlns:p14="http://schemas.microsoft.com/office/powerpoint/2010/main" val="47093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12 minutes including time to debrief</a:t>
            </a:r>
            <a:r>
              <a:rPr lang="en-US" baseline="0" dirty="0"/>
              <a:t> the testing process…what participants observed while testing</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Take 8 minutes to read the Released EOG and answer the questions that follow. See if you can determine the grade level for the selection.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Distribute</a:t>
            </a:r>
            <a:r>
              <a:rPr lang="en-US" baseline="0" dirty="0"/>
              <a:t> released 5</a:t>
            </a:r>
            <a:r>
              <a:rPr lang="en-US" baseline="30000" dirty="0"/>
              <a:t>th</a:t>
            </a:r>
            <a:r>
              <a:rPr lang="en-US" baseline="0" dirty="0"/>
              <a:t> grade EOG. Provide time for participants to read and answer.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Have them guess the grade-level for the selection and discuss the overall process students experience taking tests.</a:t>
            </a:r>
            <a:endParaRPr lang="en-US" dirty="0"/>
          </a:p>
          <a:p>
            <a:endParaRPr lang="en-US" dirty="0"/>
          </a:p>
        </p:txBody>
      </p:sp>
      <p:sp>
        <p:nvSpPr>
          <p:cNvPr id="4" name="Slide Number Placeholder 3"/>
          <p:cNvSpPr>
            <a:spLocks noGrp="1"/>
          </p:cNvSpPr>
          <p:nvPr>
            <p:ph type="sldNum" sz="quarter" idx="10"/>
          </p:nvPr>
        </p:nvSpPr>
        <p:spPr/>
        <p:txBody>
          <a:bodyPr/>
          <a:lstStyle/>
          <a:p>
            <a:fld id="{7B714092-BC0E-DD48-B830-056BE53F7D57}" type="slidenum">
              <a:rPr lang="en-US" smtClean="0"/>
              <a:t>8</a:t>
            </a:fld>
            <a:endParaRPr lang="en-US"/>
          </a:p>
        </p:txBody>
      </p:sp>
    </p:spTree>
    <p:extLst>
      <p:ext uri="{BB962C8B-B14F-4D97-AF65-F5344CB8AC3E}">
        <p14:creationId xmlns:p14="http://schemas.microsoft.com/office/powerpoint/2010/main" val="125421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minutes</a:t>
            </a:r>
          </a:p>
          <a:p>
            <a:endParaRPr lang="en-US" dirty="0"/>
          </a:p>
          <a:p>
            <a:r>
              <a:rPr lang="en-US" dirty="0"/>
              <a:t>Discuss what the research from the National Reading Panel tells educators</a:t>
            </a:r>
            <a:r>
              <a:rPr lang="en-US" baseline="0" dirty="0"/>
              <a:t> about the science of learning to read.</a:t>
            </a:r>
          </a:p>
          <a:p>
            <a:endParaRPr lang="en-US" baseline="0" dirty="0"/>
          </a:p>
          <a:p>
            <a:r>
              <a:rPr lang="en-US" baseline="0" dirty="0"/>
              <a:t>Define each term:</a:t>
            </a:r>
          </a:p>
          <a:p>
            <a:endParaRPr lang="en-US" baseline="0" dirty="0"/>
          </a:p>
          <a:p>
            <a:r>
              <a:rPr lang="en-US" baseline="0" dirty="0"/>
              <a:t>Phonemic Awareness- only involves orally understanding and manipulating sounds. </a:t>
            </a:r>
          </a:p>
          <a:p>
            <a:r>
              <a:rPr lang="en-US" baseline="0" dirty="0"/>
              <a:t>How many words if this sentence? Sometimes snow changes our plans. (5 words)</a:t>
            </a:r>
          </a:p>
          <a:p>
            <a:r>
              <a:rPr lang="en-US" baseline="0" dirty="0"/>
              <a:t>Number of syllables in the word</a:t>
            </a:r>
            <a:r>
              <a:rPr lang="mr-IN" baseline="0" dirty="0"/>
              <a:t>…</a:t>
            </a:r>
            <a:r>
              <a:rPr lang="en-US" baseline="0" dirty="0"/>
              <a:t>dog (1), education (4) literacy (4)</a:t>
            </a:r>
          </a:p>
          <a:p>
            <a:r>
              <a:rPr lang="en-US" baseline="0" dirty="0"/>
              <a:t>Number of sounds in a word</a:t>
            </a:r>
            <a:r>
              <a:rPr lang="mr-IN" baseline="0" dirty="0"/>
              <a:t>…</a:t>
            </a:r>
            <a:r>
              <a:rPr lang="en-US" baseline="0" dirty="0"/>
              <a:t>fun (3), push (3)</a:t>
            </a:r>
          </a:p>
          <a:p>
            <a:endParaRPr lang="en-US" baseline="0" dirty="0"/>
          </a:p>
          <a:p>
            <a:r>
              <a:rPr lang="en-US" baseline="0" dirty="0"/>
              <a:t>Phonics-working with sounds and print to connect graphemes and phonemes</a:t>
            </a:r>
            <a:r>
              <a:rPr lang="mr-IN" baseline="0" dirty="0"/>
              <a:t>…</a:t>
            </a:r>
            <a:r>
              <a:rPr lang="en-US" baseline="0" dirty="0"/>
              <a:t>what we see and what we hear</a:t>
            </a:r>
          </a:p>
          <a:p>
            <a:endParaRPr lang="en-US" baseline="0" dirty="0"/>
          </a:p>
          <a:p>
            <a:r>
              <a:rPr lang="en-US" baseline="0" dirty="0"/>
              <a:t>Vocabulary-understanding what words mean in context (Instructional note-students will not learn a significant number of words from memorizing lots of definitions in isolation for weekly tests. Often times, they only remember them for the tests and then forget them.)</a:t>
            </a:r>
          </a:p>
          <a:p>
            <a:endParaRPr lang="en-US" baseline="0" dirty="0"/>
          </a:p>
          <a:p>
            <a:r>
              <a:rPr lang="en-US" baseline="0" dirty="0"/>
              <a:t>Fluency-The ability to read at an appropriate rate with expression. You do not have to think about how to read the words, so you can focus on the meaning in the text.</a:t>
            </a:r>
          </a:p>
          <a:p>
            <a:endParaRPr lang="en-US" baseline="0" dirty="0"/>
          </a:p>
          <a:p>
            <a:r>
              <a:rPr lang="en-US" baseline="0" dirty="0"/>
              <a:t>Comprehension-ultimate goal of reading</a:t>
            </a:r>
            <a:r>
              <a:rPr lang="mr-IN" baseline="0" dirty="0"/>
              <a:t>…</a:t>
            </a:r>
            <a:r>
              <a:rPr lang="en-US" baseline="0" dirty="0"/>
              <a:t>to understand the message being communicated in the text, why the author is communicating the message, for what audience, and how the author is communicating the message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B714092-BC0E-DD48-B830-056BE53F7D57}" type="slidenum">
              <a:rPr lang="en-US" smtClean="0"/>
              <a:t>9</a:t>
            </a:fld>
            <a:endParaRPr lang="en-US"/>
          </a:p>
        </p:txBody>
      </p:sp>
    </p:spTree>
    <p:extLst>
      <p:ext uri="{BB962C8B-B14F-4D97-AF65-F5344CB8AC3E}">
        <p14:creationId xmlns:p14="http://schemas.microsoft.com/office/powerpoint/2010/main" val="1886721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a:t>
            </a:r>
          </a:p>
          <a:p>
            <a:endParaRPr lang="en-US" dirty="0"/>
          </a:p>
          <a:p>
            <a:r>
              <a:rPr lang="en-US" dirty="0"/>
              <a:t>In GCS, the</a:t>
            </a:r>
            <a:r>
              <a:rPr lang="en-US" baseline="0" dirty="0"/>
              <a:t> literacy resources include professional learning that helps teachers understand how to use the resources with students. Teachers receive job-embedded coaching days so they can learn how to use the provided resources with their students.</a:t>
            </a:r>
            <a:endParaRPr lang="en-US" dirty="0"/>
          </a:p>
        </p:txBody>
      </p:sp>
      <p:sp>
        <p:nvSpPr>
          <p:cNvPr id="4" name="Slide Number Placeholder 3"/>
          <p:cNvSpPr>
            <a:spLocks noGrp="1"/>
          </p:cNvSpPr>
          <p:nvPr>
            <p:ph type="sldNum" sz="quarter" idx="10"/>
          </p:nvPr>
        </p:nvSpPr>
        <p:spPr/>
        <p:txBody>
          <a:bodyPr/>
          <a:lstStyle/>
          <a:p>
            <a:fld id="{7B714092-BC0E-DD48-B830-056BE53F7D57}" type="slidenum">
              <a:rPr lang="en-US" smtClean="0"/>
              <a:t>10</a:t>
            </a:fld>
            <a:endParaRPr lang="en-US"/>
          </a:p>
        </p:txBody>
      </p:sp>
    </p:spTree>
    <p:extLst>
      <p:ext uri="{BB962C8B-B14F-4D97-AF65-F5344CB8AC3E}">
        <p14:creationId xmlns:p14="http://schemas.microsoft.com/office/powerpoint/2010/main" val="665075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714092-BC0E-DD48-B830-056BE53F7D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6295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10" name="Picture 9" descr="lines-blueturq.png"/>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3628" r="10401" b="3853"/>
          <a:stretch/>
        </p:blipFill>
        <p:spPr>
          <a:xfrm>
            <a:off x="1572771" y="0"/>
            <a:ext cx="7571229" cy="6858000"/>
          </a:xfrm>
          <a:prstGeom prst="rect">
            <a:avLst/>
          </a:prstGeom>
        </p:spPr>
      </p:pic>
      <p:sp>
        <p:nvSpPr>
          <p:cNvPr id="2" name="Title 1"/>
          <p:cNvSpPr>
            <a:spLocks noGrp="1"/>
          </p:cNvSpPr>
          <p:nvPr>
            <p:ph type="ctrTitle" hasCustomPrompt="1"/>
          </p:nvPr>
        </p:nvSpPr>
        <p:spPr>
          <a:xfrm>
            <a:off x="685800" y="2747560"/>
            <a:ext cx="7772400" cy="1470025"/>
          </a:xfrm>
        </p:spPr>
        <p:txBody>
          <a:bodyPr anchor="b"/>
          <a:lstStyle>
            <a:lvl1pPr algn="l">
              <a:lnSpc>
                <a:spcPts val="3600"/>
              </a:lnSpc>
              <a:defRPr sz="3200" b="1">
                <a:solidFill>
                  <a:schemeClr val="bg1"/>
                </a:solidFill>
                <a:latin typeface="Arial"/>
                <a:cs typeface="Arial"/>
              </a:defRPr>
            </a:lvl1pPr>
          </a:lstStyle>
          <a:p>
            <a:r>
              <a:rPr lang="en-US" dirty="0"/>
              <a:t>Click to </a:t>
            </a:r>
            <a:br>
              <a:rPr lang="en-US" dirty="0"/>
            </a:br>
            <a:r>
              <a:rPr lang="en-US" dirty="0"/>
              <a:t>Edit Master Title Style</a:t>
            </a:r>
          </a:p>
        </p:txBody>
      </p:sp>
      <p:sp>
        <p:nvSpPr>
          <p:cNvPr id="3" name="Subtitle 2"/>
          <p:cNvSpPr>
            <a:spLocks noGrp="1"/>
          </p:cNvSpPr>
          <p:nvPr>
            <p:ph type="subTitle" idx="1" hasCustomPrompt="1"/>
          </p:nvPr>
        </p:nvSpPr>
        <p:spPr>
          <a:xfrm>
            <a:off x="685800" y="4503335"/>
            <a:ext cx="6400800" cy="1292483"/>
          </a:xfrm>
        </p:spPr>
        <p:txBody>
          <a:bodyPr>
            <a:normAutofit/>
          </a:bodyPr>
          <a:lstStyle>
            <a:lvl1pPr marL="0" indent="0" algn="l">
              <a:buNone/>
              <a:defRPr sz="1200" kern="1000" spc="1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GCS-logo-rgb-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97826" y="551606"/>
            <a:ext cx="2888974" cy="1444487"/>
          </a:xfrm>
          <a:prstGeom prst="rect">
            <a:avLst/>
          </a:prstGeom>
        </p:spPr>
      </p:pic>
      <p:sp>
        <p:nvSpPr>
          <p:cNvPr id="8" name="Subtitle 2"/>
          <p:cNvSpPr txBox="1">
            <a:spLocks/>
          </p:cNvSpPr>
          <p:nvPr userDrawn="1"/>
        </p:nvSpPr>
        <p:spPr>
          <a:xfrm>
            <a:off x="685800" y="5865094"/>
            <a:ext cx="6400800" cy="507695"/>
          </a:xfrm>
          <a:prstGeom prst="rect">
            <a:avLst/>
          </a:prstGeom>
        </p:spPr>
        <p:txBody>
          <a:bodyPr vert="horz" lIns="91440" tIns="45720" rIns="91440" bIns="45720" rtlCol="0" anchor="b">
            <a:normAutofit/>
          </a:bodyPr>
          <a:lstStyle>
            <a:lvl1pPr marL="0" indent="0" algn="l" defTabSz="457200" rtl="0" eaLnBrk="1" latinLnBrk="0" hangingPunct="1">
              <a:lnSpc>
                <a:spcPts val="1600"/>
              </a:lnSpc>
              <a:spcBef>
                <a:spcPts val="0"/>
              </a:spcBef>
              <a:buFont typeface="Arial"/>
              <a:buNone/>
              <a:defRPr sz="1200" kern="1000" spc="150">
                <a:solidFill>
                  <a:schemeClr val="bg1"/>
                </a:solidFill>
                <a:latin typeface="Arial"/>
                <a:ea typeface="+mn-ea"/>
                <a:cs typeface="Arial"/>
              </a:defRPr>
            </a:lvl1pPr>
            <a:lvl2pPr marL="457200" indent="0" algn="ctr" defTabSz="457200" rtl="0" eaLnBrk="1" latinLnBrk="0" hangingPunct="1">
              <a:lnSpc>
                <a:spcPts val="1600"/>
              </a:lnSpc>
              <a:spcBef>
                <a:spcPts val="0"/>
              </a:spcBef>
              <a:buFont typeface="Arial"/>
              <a:buNone/>
              <a:defRPr sz="1200" kern="1200">
                <a:solidFill>
                  <a:schemeClr val="tx1">
                    <a:tint val="75000"/>
                  </a:schemeClr>
                </a:solidFill>
                <a:latin typeface="Arial"/>
                <a:ea typeface="+mn-ea"/>
                <a:cs typeface="Arial"/>
              </a:defRPr>
            </a:lvl2pPr>
            <a:lvl3pPr marL="914400" indent="0" algn="ctr" defTabSz="457200" rtl="0" eaLnBrk="1" latinLnBrk="0" hangingPunct="1">
              <a:lnSpc>
                <a:spcPts val="1600"/>
              </a:lnSpc>
              <a:spcBef>
                <a:spcPts val="0"/>
              </a:spcBef>
              <a:buFont typeface="Arial"/>
              <a:buNone/>
              <a:defRPr sz="1200" kern="1200">
                <a:solidFill>
                  <a:schemeClr val="tx1">
                    <a:tint val="75000"/>
                  </a:schemeClr>
                </a:solidFill>
                <a:latin typeface="Arial"/>
                <a:ea typeface="+mn-ea"/>
                <a:cs typeface="Arial"/>
              </a:defRPr>
            </a:lvl3pPr>
            <a:lvl4pPr marL="1371600" indent="0" algn="ctr" defTabSz="457200" rtl="0" eaLnBrk="1" latinLnBrk="0" hangingPunct="1">
              <a:lnSpc>
                <a:spcPts val="1600"/>
              </a:lnSpc>
              <a:spcBef>
                <a:spcPts val="0"/>
              </a:spcBef>
              <a:buFont typeface="Arial"/>
              <a:buNone/>
              <a:defRPr sz="1200" kern="1200">
                <a:solidFill>
                  <a:schemeClr val="tx1">
                    <a:tint val="75000"/>
                  </a:schemeClr>
                </a:solidFill>
                <a:latin typeface="Arial"/>
                <a:ea typeface="+mn-ea"/>
                <a:cs typeface="Arial"/>
              </a:defRPr>
            </a:lvl4pPr>
            <a:lvl5pPr marL="1828800" indent="0" algn="ctr" defTabSz="457200" rtl="0" eaLnBrk="1" latinLnBrk="0" hangingPunct="1">
              <a:lnSpc>
                <a:spcPts val="1600"/>
              </a:lnSpc>
              <a:spcBef>
                <a:spcPts val="0"/>
              </a:spcBef>
              <a:buFont typeface="Arial"/>
              <a:buNone/>
              <a:defRPr sz="1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kern="800" spc="150" dirty="0"/>
              <a:t>SHARON L. CONTRERAS, PH.D.</a:t>
            </a:r>
            <a:r>
              <a:rPr lang="en-US" sz="800" kern="800" spc="150" baseline="0" dirty="0"/>
              <a:t>  </a:t>
            </a:r>
            <a:r>
              <a:rPr lang="en-US" sz="800" kern="800" spc="150" baseline="0" dirty="0">
                <a:solidFill>
                  <a:srgbClr val="00BCCC"/>
                </a:solidFill>
              </a:rPr>
              <a:t>|  </a:t>
            </a:r>
            <a:r>
              <a:rPr lang="en-US" sz="800" kern="800" spc="150" dirty="0">
                <a:solidFill>
                  <a:srgbClr val="00BCCC"/>
                </a:solidFill>
              </a:rPr>
              <a:t>SUPERINTENDENT</a:t>
            </a:r>
          </a:p>
        </p:txBody>
      </p:sp>
    </p:spTree>
    <p:extLst>
      <p:ext uri="{BB962C8B-B14F-4D97-AF65-F5344CB8AC3E}">
        <p14:creationId xmlns:p14="http://schemas.microsoft.com/office/powerpoint/2010/main" val="32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1D414-5429-E04B-93E1-0D0828988274}" type="slidenum">
              <a:rPr lang="en-US" smtClean="0"/>
              <a:t>‹#›</a:t>
            </a:fld>
            <a:endParaRPr lang="en-US"/>
          </a:p>
        </p:txBody>
      </p:sp>
    </p:spTree>
    <p:extLst>
      <p:ext uri="{BB962C8B-B14F-4D97-AF65-F5344CB8AC3E}">
        <p14:creationId xmlns:p14="http://schemas.microsoft.com/office/powerpoint/2010/main" val="294158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1D414-5429-E04B-93E1-0D0828988274}" type="slidenum">
              <a:rPr lang="en-US" smtClean="0"/>
              <a:t>‹#›</a:t>
            </a:fld>
            <a:endParaRPr lang="en-US"/>
          </a:p>
        </p:txBody>
      </p:sp>
    </p:spTree>
    <p:extLst>
      <p:ext uri="{BB962C8B-B14F-4D97-AF65-F5344CB8AC3E}">
        <p14:creationId xmlns:p14="http://schemas.microsoft.com/office/powerpoint/2010/main" val="1129433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4340" y="1231392"/>
            <a:ext cx="827532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312718" y="228600"/>
            <a:ext cx="8518566"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6" name="Text Placeholder 14"/>
          <p:cNvSpPr>
            <a:spLocks noGrp="1"/>
          </p:cNvSpPr>
          <p:nvPr>
            <p:ph type="body" sz="quarter" idx="11" hasCustomPrompt="1"/>
          </p:nvPr>
        </p:nvSpPr>
        <p:spPr>
          <a:xfrm>
            <a:off x="312718" y="6432514"/>
            <a:ext cx="6934200" cy="304800"/>
          </a:xfrm>
        </p:spPr>
        <p:txBody>
          <a:bodyPr lIns="0" tIns="0" rIns="0" bIns="0" anchor="b" anchorCtr="0"/>
          <a:lstStyle>
            <a:lvl1pPr marL="0" indent="0">
              <a:buNone/>
              <a:defRPr sz="800" baseline="0"/>
            </a:lvl1pPr>
          </a:lstStyle>
          <a:p>
            <a:pPr lvl="0"/>
            <a:r>
              <a:rPr lang="en-US" dirty="0"/>
              <a:t>Click to edit source information</a:t>
            </a:r>
          </a:p>
        </p:txBody>
      </p:sp>
    </p:spTree>
    <p:extLst>
      <p:ext uri="{BB962C8B-B14F-4D97-AF65-F5344CB8AC3E}">
        <p14:creationId xmlns:p14="http://schemas.microsoft.com/office/powerpoint/2010/main" val="1077605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199" y="928902"/>
            <a:ext cx="5716213" cy="1046485"/>
          </a:xfrm>
        </p:spPr>
        <p:txBody>
          <a:bodyPr/>
          <a:lstStyle>
            <a:lvl1pPr>
              <a:defRPr>
                <a:solidFill>
                  <a:srgbClr val="00A0A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291D414-5429-E04B-93E1-0D0828988274}" type="slidenum">
              <a:rPr lang="en-US" smtClean="0"/>
              <a:pPr/>
              <a:t>‹#›</a:t>
            </a:fld>
            <a:endParaRPr lang="en-US" dirty="0"/>
          </a:p>
        </p:txBody>
      </p:sp>
      <p:sp>
        <p:nvSpPr>
          <p:cNvPr id="6" name="Slide Number Placeholder 3"/>
          <p:cNvSpPr txBox="1">
            <a:spLocks/>
          </p:cNvSpPr>
          <p:nvPr userDrawn="1"/>
        </p:nvSpPr>
        <p:spPr>
          <a:xfrm>
            <a:off x="457201" y="338839"/>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b="1" kern="1200">
                <a:solidFill>
                  <a:schemeClr val="tx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1D414-5429-E04B-93E1-0D082898827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9953" y="6012594"/>
            <a:ext cx="1600952" cy="518046"/>
          </a:xfrm>
          <a:prstGeom prst="rect">
            <a:avLst/>
          </a:prstGeom>
        </p:spPr>
      </p:pic>
      <p:sp>
        <p:nvSpPr>
          <p:cNvPr id="8" name="Content Placeholder 6"/>
          <p:cNvSpPr>
            <a:spLocks noGrp="1"/>
          </p:cNvSpPr>
          <p:nvPr>
            <p:ph sz="quarter" idx="12"/>
          </p:nvPr>
        </p:nvSpPr>
        <p:spPr>
          <a:xfrm>
            <a:off x="457200" y="1975387"/>
            <a:ext cx="8232775" cy="38802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457199" y="703964"/>
            <a:ext cx="8232776"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050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199" y="1316923"/>
            <a:ext cx="5645659" cy="1046485"/>
          </a:xfrm>
        </p:spPr>
        <p:txBody>
          <a:bodyPr/>
          <a:lstStyle>
            <a:lvl1pPr>
              <a:defRPr>
                <a:solidFill>
                  <a:schemeClr val="accent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291D414-5429-E04B-93E1-0D0828988274}"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9953" y="6012594"/>
            <a:ext cx="1600952" cy="518046"/>
          </a:xfrm>
          <a:prstGeom prst="rect">
            <a:avLst/>
          </a:prstGeom>
        </p:spPr>
      </p:pic>
      <p:sp>
        <p:nvSpPr>
          <p:cNvPr id="7" name="Content Placeholder 6"/>
          <p:cNvSpPr>
            <a:spLocks noGrp="1"/>
          </p:cNvSpPr>
          <p:nvPr>
            <p:ph sz="quarter" idx="12"/>
          </p:nvPr>
        </p:nvSpPr>
        <p:spPr>
          <a:xfrm>
            <a:off x="457200" y="2363408"/>
            <a:ext cx="8232775" cy="3138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3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449148"/>
            <a:ext cx="7929000" cy="2971051"/>
          </a:xfrm>
        </p:spPr>
        <p:txBody>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607501" y="5280847"/>
            <a:ext cx="7929000"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1805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447188"/>
            <a:ext cx="7928999"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614034" y="2222287"/>
            <a:ext cx="7915931"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2968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951396"/>
            <a:ext cx="7921064" cy="1468800"/>
          </a:xfrm>
        </p:spPr>
        <p:txBody>
          <a:bodyPr anchor="b"/>
          <a:lstStyle>
            <a:lvl1pPr algn="r">
              <a:defRPr sz="3600" b="1" cap="none"/>
            </a:lvl1pPr>
          </a:lstStyle>
          <a:p>
            <a:r>
              <a:rPr lang="en-US"/>
              <a:t>Click to edit Master title style</a:t>
            </a:r>
            <a:endParaRPr lang="en-US" dirty="0"/>
          </a:p>
        </p:txBody>
      </p:sp>
      <p:sp>
        <p:nvSpPr>
          <p:cNvPr id="3" name="Text Placeholder 2"/>
          <p:cNvSpPr>
            <a:spLocks noGrp="1"/>
          </p:cNvSpPr>
          <p:nvPr>
            <p:ph type="body" idx="1"/>
          </p:nvPr>
        </p:nvSpPr>
        <p:spPr>
          <a:xfrm>
            <a:off x="607500" y="5281202"/>
            <a:ext cx="7921064"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6593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4034" y="2222288"/>
            <a:ext cx="3889405"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62" y="2222287"/>
            <a:ext cx="3895937"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3940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11046" y="2174875"/>
            <a:ext cx="389239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11047" y="2751139"/>
            <a:ext cx="3892392"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62" y="2174875"/>
            <a:ext cx="3895937"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62" y="2751139"/>
            <a:ext cx="3895937"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4/10/2019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929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91D414-5429-E04B-93E1-0D0828988274}" type="slidenum">
              <a:rPr lang="en-US" smtClean="0"/>
              <a:t>‹#›</a:t>
            </a:fld>
            <a:endParaRPr lang="en-US"/>
          </a:p>
        </p:txBody>
      </p:sp>
    </p:spTree>
    <p:extLst>
      <p:ext uri="{BB962C8B-B14F-4D97-AF65-F5344CB8AC3E}">
        <p14:creationId xmlns:p14="http://schemas.microsoft.com/office/powerpoint/2010/main" val="2921784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4/10/2019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593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4/10/2019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2416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44608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446088"/>
            <a:ext cx="2660650" cy="1618396"/>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641725" y="446089"/>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4" y="2260739"/>
            <a:ext cx="2660650"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5968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6" y="727523"/>
            <a:ext cx="3639741" cy="1617163"/>
          </a:xfrm>
        </p:spPr>
        <p:txBody>
          <a:bodyPr anchor="b">
            <a:normAutofit/>
          </a:bodyPr>
          <a:lstStyle>
            <a:lvl1pPr algn="l">
              <a:defRPr sz="18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en-US"/>
              <a:t>Click icon to add picture</a:t>
            </a:r>
            <a:endParaRPr lang="en-US" dirty="0"/>
          </a:p>
        </p:txBody>
      </p:sp>
      <p:sp>
        <p:nvSpPr>
          <p:cNvPr id="4" name="Text Placeholder 3"/>
          <p:cNvSpPr>
            <a:spLocks noGrp="1"/>
          </p:cNvSpPr>
          <p:nvPr>
            <p:ph type="body" sz="half" idx="2"/>
          </p:nvPr>
        </p:nvSpPr>
        <p:spPr>
          <a:xfrm>
            <a:off x="611046" y="2344684"/>
            <a:ext cx="3639741"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2914358" y="6041363"/>
            <a:ext cx="732659" cy="365125"/>
          </a:xfrm>
        </p:spPr>
        <p:txBody>
          <a:bodyPr/>
          <a:lstStyle/>
          <a:p>
            <a:fld id="{18C79C5D-2A6F-F04D-97DA-BEF2467B64E4}" type="datetimeFigureOut">
              <a:rPr lang="en-US" smtClean="0"/>
              <a:pPr/>
              <a:t>4/10/2019</a:t>
            </a:fld>
            <a:endParaRPr lang="en-US" dirty="0"/>
          </a:p>
        </p:txBody>
      </p:sp>
      <p:sp>
        <p:nvSpPr>
          <p:cNvPr id="6" name="Footer Placeholder 5"/>
          <p:cNvSpPr>
            <a:spLocks noGrp="1"/>
          </p:cNvSpPr>
          <p:nvPr>
            <p:ph type="ftr" sz="quarter" idx="11"/>
          </p:nvPr>
        </p:nvSpPr>
        <p:spPr>
          <a:xfrm>
            <a:off x="442797" y="6041363"/>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9"/>
            <a:ext cx="796616"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7698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500" y="4800600"/>
            <a:ext cx="7921064" cy="566738"/>
          </a:xfrm>
        </p:spPr>
        <p:txBody>
          <a:bodyPr anchor="b">
            <a:normAutofit/>
          </a:bodyPr>
          <a:lstStyle>
            <a:lvl1pPr algn="l">
              <a:defRPr sz="18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Click icon to add picture</a:t>
            </a:r>
            <a:endParaRPr lang="en-US" dirty="0"/>
          </a:p>
        </p:txBody>
      </p:sp>
      <p:sp>
        <p:nvSpPr>
          <p:cNvPr id="4" name="Text Placeholder 3"/>
          <p:cNvSpPr>
            <a:spLocks noGrp="1"/>
          </p:cNvSpPr>
          <p:nvPr>
            <p:ph type="body" sz="half" idx="2"/>
          </p:nvPr>
        </p:nvSpPr>
        <p:spPr>
          <a:xfrm>
            <a:off x="607500" y="5367338"/>
            <a:ext cx="7921064"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4390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1081456"/>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1238502"/>
            <a:ext cx="4420380" cy="2645912"/>
          </a:xfrm>
        </p:spPr>
        <p:txBody>
          <a:bodyPr anchor="b"/>
          <a:lstStyle>
            <a:lvl1pPr algn="l">
              <a:defRPr sz="3150" b="1" cap="none"/>
            </a:lvl1pPr>
          </a:lstStyle>
          <a:p>
            <a:r>
              <a:rPr lang="en-US"/>
              <a:t>Click to edit Master title style</a:t>
            </a:r>
            <a:endParaRPr lang="en-US" dirty="0"/>
          </a:p>
        </p:txBody>
      </p:sp>
      <p:sp>
        <p:nvSpPr>
          <p:cNvPr id="3" name="Text Placeholder 2"/>
          <p:cNvSpPr>
            <a:spLocks noGrp="1"/>
          </p:cNvSpPr>
          <p:nvPr>
            <p:ph type="body" idx="1"/>
          </p:nvPr>
        </p:nvSpPr>
        <p:spPr>
          <a:xfrm>
            <a:off x="639893" y="4443681"/>
            <a:ext cx="4418727"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680982" y="1081457"/>
            <a:ext cx="28575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1255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2435958"/>
            <a:ext cx="3286891" cy="2007789"/>
          </a:xfrm>
        </p:spPr>
        <p:txBody>
          <a:bodyPr/>
          <a:lstStyle>
            <a:lvl1pPr>
              <a:defRPr sz="2400"/>
            </a:lvl1pPr>
          </a:lstStyle>
          <a:p>
            <a:r>
              <a:rPr lang="en-US"/>
              <a:t>Click to edit Master title style</a:t>
            </a:r>
            <a:endParaRPr lang="en-US" dirty="0"/>
          </a:p>
        </p:txBody>
      </p:sp>
      <p:sp>
        <p:nvSpPr>
          <p:cNvPr id="6" name="Text Placeholder 5"/>
          <p:cNvSpPr>
            <a:spLocks noGrp="1"/>
          </p:cNvSpPr>
          <p:nvPr>
            <p:ph type="body" sz="quarter" idx="16"/>
          </p:nvPr>
        </p:nvSpPr>
        <p:spPr>
          <a:xfrm>
            <a:off x="4617000" y="2286001"/>
            <a:ext cx="3660225"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smtClean="0"/>
              <a:pPr/>
              <a:t>4/10/2019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8814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5756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586171"/>
            <a:ext cx="1871093"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7501" y="446089"/>
            <a:ext cx="4958655"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152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756558"/>
            <a:ext cx="7772400" cy="3663042"/>
          </a:xfrm>
        </p:spPr>
        <p:txBody>
          <a:bodyPr anchor="b">
            <a:normAutofit/>
          </a:bodyPr>
          <a:lstStyle>
            <a:lvl1pPr marL="0" indent="0" algn="l">
              <a:lnSpc>
                <a:spcPts val="5300"/>
              </a:lnSpc>
              <a:spcBef>
                <a:spcPts val="0"/>
              </a:spcBef>
              <a:buNone/>
              <a:defRPr sz="5000" b="1">
                <a:solidFill>
                  <a:srgbClr val="FFFFFF"/>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Content Placeholder 5"/>
          <p:cNvSpPr>
            <a:spLocks noGrp="1"/>
          </p:cNvSpPr>
          <p:nvPr>
            <p:ph sz="quarter" idx="10"/>
          </p:nvPr>
        </p:nvSpPr>
        <p:spPr>
          <a:xfrm>
            <a:off x="722313" y="4538132"/>
            <a:ext cx="7772400" cy="880007"/>
          </a:xfrm>
        </p:spPr>
        <p:txBody>
          <a:bodyPr>
            <a:normAutofit/>
          </a:bodyPr>
          <a:lstStyle>
            <a:lvl1pPr algn="l">
              <a:lnSpc>
                <a:spcPts val="1800"/>
              </a:lnSpc>
              <a:defRPr sz="1400" b="1">
                <a:solidFill>
                  <a:srgbClr val="FFFFFF"/>
                </a:solidFill>
              </a:defRPr>
            </a:lvl1pPr>
            <a:lvl2pPr algn="l">
              <a:lnSpc>
                <a:spcPts val="1800"/>
              </a:lnSpc>
              <a:defRPr sz="1400" b="1">
                <a:solidFill>
                  <a:srgbClr val="FFFFFF"/>
                </a:solidFill>
              </a:defRPr>
            </a:lvl2pPr>
            <a:lvl3pPr algn="l">
              <a:lnSpc>
                <a:spcPts val="1800"/>
              </a:lnSpc>
              <a:defRPr sz="1400" b="1">
                <a:solidFill>
                  <a:srgbClr val="FFFFFF"/>
                </a:solidFill>
              </a:defRPr>
            </a:lvl3pPr>
            <a:lvl4pPr algn="l">
              <a:lnSpc>
                <a:spcPts val="1800"/>
              </a:lnSpc>
              <a:defRPr sz="1400" b="1">
                <a:solidFill>
                  <a:srgbClr val="FFFFFF"/>
                </a:solidFill>
              </a:defRPr>
            </a:lvl4pPr>
            <a:lvl5pPr algn="l">
              <a:lnSpc>
                <a:spcPts val="1800"/>
              </a:lnSpc>
              <a:defRPr sz="1400" b="1">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457201" y="6248571"/>
            <a:ext cx="2133600" cy="365125"/>
          </a:xfrm>
          <a:prstGeom prst="rect">
            <a:avLst/>
          </a:prstGeom>
        </p:spPr>
        <p:txBody>
          <a:bodyPr vert="horz" lIns="91440" tIns="45720" rIns="91440" bIns="45720" rtlCol="0" anchor="ctr"/>
          <a:lstStyle>
            <a:lvl1pPr algn="l">
              <a:defRPr sz="900" b="1">
                <a:solidFill>
                  <a:srgbClr val="004B8D"/>
                </a:solidFill>
                <a:latin typeface="Arial"/>
                <a:cs typeface="Arial"/>
              </a:defRPr>
            </a:lvl1pPr>
          </a:lstStyle>
          <a:p>
            <a:fld id="{F291D414-5429-E04B-93E1-0D0828988274}" type="slidenum">
              <a:rPr lang="en-US" smtClean="0"/>
              <a:pPr/>
              <a:t>‹#›</a:t>
            </a:fld>
            <a:endParaRPr lang="en-US" dirty="0"/>
          </a:p>
        </p:txBody>
      </p:sp>
    </p:spTree>
    <p:extLst>
      <p:ext uri="{BB962C8B-B14F-4D97-AF65-F5344CB8AC3E}">
        <p14:creationId xmlns:p14="http://schemas.microsoft.com/office/powerpoint/2010/main" val="3002099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2600109" cy="2547465"/>
          </a:xfrm>
        </p:spPr>
        <p:txBody>
          <a:bodyPr anchor="t"/>
          <a:lstStyle>
            <a:lvl1pPr algn="r">
              <a:lnSpc>
                <a:spcPts val="3600"/>
              </a:lnSpc>
              <a:defRPr sz="3200"/>
            </a:lvl1pPr>
          </a:lstStyle>
          <a:p>
            <a:r>
              <a:rPr lang="en-US" dirty="0"/>
              <a:t>Click to edit Master title style</a:t>
            </a:r>
          </a:p>
        </p:txBody>
      </p:sp>
      <p:sp>
        <p:nvSpPr>
          <p:cNvPr id="4" name="Content Placeholder 3"/>
          <p:cNvSpPr>
            <a:spLocks noGrp="1"/>
          </p:cNvSpPr>
          <p:nvPr>
            <p:ph sz="half" idx="2"/>
          </p:nvPr>
        </p:nvSpPr>
        <p:spPr>
          <a:xfrm>
            <a:off x="3821636" y="1600200"/>
            <a:ext cx="4865164" cy="4525963"/>
          </a:xfrm>
        </p:spPr>
        <p:txBody>
          <a:bodyPr>
            <a:norm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291D414-5429-E04B-93E1-0D0828988274}" type="slidenum">
              <a:rPr lang="en-US" smtClean="0"/>
              <a:t>‹#›</a:t>
            </a:fld>
            <a:endParaRPr lang="en-US"/>
          </a:p>
        </p:txBody>
      </p:sp>
      <p:cxnSp>
        <p:nvCxnSpPr>
          <p:cNvPr id="8" name="Straight Connector 7"/>
          <p:cNvCxnSpPr/>
          <p:nvPr userDrawn="1"/>
        </p:nvCxnSpPr>
        <p:spPr>
          <a:xfrm>
            <a:off x="3440692" y="0"/>
            <a:ext cx="0" cy="685800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9953" y="6012594"/>
            <a:ext cx="1600952" cy="518046"/>
          </a:xfrm>
          <a:prstGeom prst="rect">
            <a:avLst/>
          </a:prstGeom>
        </p:spPr>
      </p:pic>
    </p:spTree>
    <p:extLst>
      <p:ext uri="{BB962C8B-B14F-4D97-AF65-F5344CB8AC3E}">
        <p14:creationId xmlns:p14="http://schemas.microsoft.com/office/powerpoint/2010/main" val="3524009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1316923"/>
            <a:ext cx="3704384" cy="1722821"/>
          </a:xfrm>
        </p:spPr>
        <p:txBody>
          <a:bodyPr/>
          <a:lstStyle>
            <a:lvl1pPr algn="r">
              <a:lnSpc>
                <a:spcPts val="3600"/>
              </a:lnSpc>
              <a:defRPr sz="3200"/>
            </a:lvl1pPr>
          </a:lstStyle>
          <a:p>
            <a:r>
              <a:rPr lang="en-US"/>
              <a:t>Click to edit Master title style</a:t>
            </a:r>
          </a:p>
        </p:txBody>
      </p:sp>
      <p:sp>
        <p:nvSpPr>
          <p:cNvPr id="4" name="Content Placeholder 3"/>
          <p:cNvSpPr>
            <a:spLocks noGrp="1"/>
          </p:cNvSpPr>
          <p:nvPr>
            <p:ph sz="half" idx="2"/>
          </p:nvPr>
        </p:nvSpPr>
        <p:spPr>
          <a:xfrm>
            <a:off x="4984369" y="1316692"/>
            <a:ext cx="3649567" cy="2101331"/>
          </a:xfrm>
        </p:spPr>
        <p:txBody>
          <a:bodyPr>
            <a:normAutofit/>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91D414-5429-E04B-93E1-0D0828988274}" type="slidenum">
              <a:rPr lang="en-US" smtClean="0"/>
              <a:t>‹#›</a:t>
            </a:fld>
            <a:endParaRPr lang="en-US"/>
          </a:p>
        </p:txBody>
      </p:sp>
      <p:sp>
        <p:nvSpPr>
          <p:cNvPr id="13" name="Picture Placeholder 12"/>
          <p:cNvSpPr>
            <a:spLocks noGrp="1"/>
          </p:cNvSpPr>
          <p:nvPr>
            <p:ph type="pic" sz="quarter" idx="13"/>
          </p:nvPr>
        </p:nvSpPr>
        <p:spPr>
          <a:xfrm>
            <a:off x="0" y="3686175"/>
            <a:ext cx="9144000" cy="3171825"/>
          </a:xfrm>
        </p:spPr>
        <p:txBody>
          <a:bodyPr/>
          <a:lstStyle/>
          <a:p>
            <a:endParaRPr lang="en-US"/>
          </a:p>
        </p:txBody>
      </p:sp>
    </p:spTree>
    <p:extLst>
      <p:ext uri="{BB962C8B-B14F-4D97-AF65-F5344CB8AC3E}">
        <p14:creationId xmlns:p14="http://schemas.microsoft.com/office/powerpoint/2010/main" val="3397056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291D414-5429-E04B-93E1-0D0828988274}" type="slidenum">
              <a:rPr lang="en-US" smtClean="0"/>
              <a:t>‹#›</a:t>
            </a:fld>
            <a:endParaRPr lang="en-US"/>
          </a:p>
        </p:txBody>
      </p:sp>
      <p:sp>
        <p:nvSpPr>
          <p:cNvPr id="6" name="Slide Number Placeholder 5"/>
          <p:cNvSpPr txBox="1">
            <a:spLocks/>
          </p:cNvSpPr>
          <p:nvPr userDrawn="1"/>
        </p:nvSpPr>
        <p:spPr>
          <a:xfrm>
            <a:off x="457201" y="338839"/>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800" b="1"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1D414-5429-E04B-93E1-0D0828988274}"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9953" y="6012594"/>
            <a:ext cx="1600952" cy="518046"/>
          </a:xfrm>
          <a:prstGeom prst="rect">
            <a:avLst/>
          </a:prstGeom>
        </p:spPr>
      </p:pic>
      <p:cxnSp>
        <p:nvCxnSpPr>
          <p:cNvPr id="8" name="Straight Connector 7"/>
          <p:cNvCxnSpPr/>
          <p:nvPr userDrawn="1"/>
        </p:nvCxnSpPr>
        <p:spPr>
          <a:xfrm>
            <a:off x="4569545" y="0"/>
            <a:ext cx="0" cy="1316923"/>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10"/>
          <p:cNvSpPr>
            <a:spLocks noGrp="1"/>
          </p:cNvSpPr>
          <p:nvPr>
            <p:ph sz="quarter" idx="13"/>
          </p:nvPr>
        </p:nvSpPr>
        <p:spPr>
          <a:xfrm>
            <a:off x="457200" y="2513013"/>
            <a:ext cx="2461313" cy="33639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3" name="Content Placeholder 10"/>
          <p:cNvSpPr>
            <a:spLocks noGrp="1"/>
          </p:cNvSpPr>
          <p:nvPr>
            <p:ph sz="quarter" idx="14"/>
          </p:nvPr>
        </p:nvSpPr>
        <p:spPr>
          <a:xfrm>
            <a:off x="3343790" y="2513013"/>
            <a:ext cx="2461313" cy="33639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4" name="Content Placeholder 10"/>
          <p:cNvSpPr>
            <a:spLocks noGrp="1"/>
          </p:cNvSpPr>
          <p:nvPr>
            <p:ph sz="quarter" idx="15"/>
          </p:nvPr>
        </p:nvSpPr>
        <p:spPr>
          <a:xfrm>
            <a:off x="6230379" y="2513013"/>
            <a:ext cx="2461313" cy="33639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411154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91D414-5429-E04B-93E1-0D0828988274}" type="slidenum">
              <a:rPr lang="en-US" smtClean="0"/>
              <a:t>‹#›</a:t>
            </a:fld>
            <a:endParaRPr lang="en-US"/>
          </a:p>
        </p:txBody>
      </p:sp>
    </p:spTree>
    <p:extLst>
      <p:ext uri="{BB962C8B-B14F-4D97-AF65-F5344CB8AC3E}">
        <p14:creationId xmlns:p14="http://schemas.microsoft.com/office/powerpoint/2010/main" val="639664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91D414-5429-E04B-93E1-0D0828988274}" type="slidenum">
              <a:rPr lang="en-US" smtClean="0"/>
              <a:t>‹#›</a:t>
            </a:fld>
            <a:endParaRPr lang="en-US"/>
          </a:p>
        </p:txBody>
      </p:sp>
    </p:spTree>
    <p:extLst>
      <p:ext uri="{BB962C8B-B14F-4D97-AF65-F5344CB8AC3E}">
        <p14:creationId xmlns:p14="http://schemas.microsoft.com/office/powerpoint/2010/main" val="4171114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91D414-5429-E04B-93E1-0D0828988274}" type="slidenum">
              <a:rPr lang="en-US" smtClean="0"/>
              <a:t>‹#›</a:t>
            </a:fld>
            <a:endParaRPr lang="en-US"/>
          </a:p>
        </p:txBody>
      </p:sp>
    </p:spTree>
    <p:extLst>
      <p:ext uri="{BB962C8B-B14F-4D97-AF65-F5344CB8AC3E}">
        <p14:creationId xmlns:p14="http://schemas.microsoft.com/office/powerpoint/2010/main" val="1561777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16923"/>
            <a:ext cx="3850480" cy="1046485"/>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457201" y="2445716"/>
            <a:ext cx="3850480" cy="36804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1" y="6356350"/>
            <a:ext cx="2895600" cy="365125"/>
          </a:xfrm>
          <a:prstGeom prst="rect">
            <a:avLst/>
          </a:prstGeom>
        </p:spPr>
        <p:txBody>
          <a:bodyPr vert="horz" lIns="91440" tIns="45720" rIns="91440" bIns="45720" rtlCol="0" anchor="ctr"/>
          <a:lstStyle>
            <a:lvl1pPr algn="l">
              <a:defRPr sz="800" b="1">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457201" y="338839"/>
            <a:ext cx="2133600" cy="365125"/>
          </a:xfrm>
          <a:prstGeom prst="rect">
            <a:avLst/>
          </a:prstGeom>
        </p:spPr>
        <p:txBody>
          <a:bodyPr vert="horz" lIns="91440" tIns="45720" rIns="91440" bIns="45720" rtlCol="0" anchor="ctr"/>
          <a:lstStyle>
            <a:lvl1pPr algn="l">
              <a:defRPr sz="900" b="1">
                <a:solidFill>
                  <a:schemeClr val="tx2"/>
                </a:solidFill>
                <a:latin typeface="Arial"/>
                <a:cs typeface="Arial"/>
              </a:defRPr>
            </a:lvl1pPr>
          </a:lstStyle>
          <a:p>
            <a:fld id="{F291D414-5429-E04B-93E1-0D0828988274}" type="slidenum">
              <a:rPr lang="en-US" smtClean="0"/>
              <a:pPr/>
              <a:t>‹#›</a:t>
            </a:fld>
            <a:endParaRPr lang="en-US" dirty="0"/>
          </a:p>
        </p:txBody>
      </p:sp>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219953" y="6012594"/>
            <a:ext cx="1600952" cy="518046"/>
          </a:xfrm>
          <a:prstGeom prst="rect">
            <a:avLst/>
          </a:prstGeom>
        </p:spPr>
      </p:pic>
      <p:cxnSp>
        <p:nvCxnSpPr>
          <p:cNvPr id="10" name="Straight Connector 9"/>
          <p:cNvCxnSpPr/>
          <p:nvPr userDrawn="1"/>
        </p:nvCxnSpPr>
        <p:spPr>
          <a:xfrm>
            <a:off x="4569545" y="0"/>
            <a:ext cx="0" cy="3964764"/>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875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hf hdr="0" ftr="0" dt="0"/>
  <p:txStyles>
    <p:titleStyle>
      <a:lvl1pPr algn="l" defTabSz="457200" rtl="0" eaLnBrk="1" latinLnBrk="0" hangingPunct="1">
        <a:lnSpc>
          <a:spcPts val="2800"/>
        </a:lnSpc>
        <a:spcBef>
          <a:spcPct val="0"/>
        </a:spcBef>
        <a:buNone/>
        <a:defRPr sz="2400" b="1" kern="1200">
          <a:solidFill>
            <a:schemeClr val="tx1"/>
          </a:solidFill>
          <a:latin typeface="Arial"/>
          <a:ea typeface="+mj-ea"/>
          <a:cs typeface="Arial"/>
        </a:defRPr>
      </a:lvl1pPr>
    </p:titleStyle>
    <p:bodyStyle>
      <a:lvl1pPr marL="0" indent="0" algn="l" defTabSz="457200" rtl="0" eaLnBrk="1" latinLnBrk="0" hangingPunct="1">
        <a:lnSpc>
          <a:spcPts val="1600"/>
        </a:lnSpc>
        <a:spcBef>
          <a:spcPts val="0"/>
        </a:spcBef>
        <a:buFont typeface="Arial"/>
        <a:buNone/>
        <a:defRPr sz="1200" kern="1200">
          <a:solidFill>
            <a:schemeClr val="tx1"/>
          </a:solidFill>
          <a:latin typeface="Arial"/>
          <a:ea typeface="+mn-ea"/>
          <a:cs typeface="Arial"/>
        </a:defRPr>
      </a:lvl1pPr>
      <a:lvl2pPr marL="457200" indent="0" algn="l" defTabSz="457200" rtl="0" eaLnBrk="1" latinLnBrk="0" hangingPunct="1">
        <a:lnSpc>
          <a:spcPts val="1600"/>
        </a:lnSpc>
        <a:spcBef>
          <a:spcPts val="0"/>
        </a:spcBef>
        <a:buFont typeface="Arial"/>
        <a:buNone/>
        <a:defRPr sz="1200" kern="1200">
          <a:solidFill>
            <a:schemeClr val="tx1"/>
          </a:solidFill>
          <a:latin typeface="Arial"/>
          <a:ea typeface="+mn-ea"/>
          <a:cs typeface="Arial"/>
        </a:defRPr>
      </a:lvl2pPr>
      <a:lvl3pPr marL="914400" indent="0" algn="l" defTabSz="457200" rtl="0" eaLnBrk="1" latinLnBrk="0" hangingPunct="1">
        <a:lnSpc>
          <a:spcPts val="1600"/>
        </a:lnSpc>
        <a:spcBef>
          <a:spcPts val="0"/>
        </a:spcBef>
        <a:buFont typeface="Arial"/>
        <a:buNone/>
        <a:defRPr sz="1200" kern="1200">
          <a:solidFill>
            <a:schemeClr val="tx1"/>
          </a:solidFill>
          <a:latin typeface="Arial"/>
          <a:ea typeface="+mn-ea"/>
          <a:cs typeface="Arial"/>
        </a:defRPr>
      </a:lvl3pPr>
      <a:lvl4pPr marL="1371600" indent="0" algn="l" defTabSz="457200" rtl="0" eaLnBrk="1" latinLnBrk="0" hangingPunct="1">
        <a:lnSpc>
          <a:spcPts val="1600"/>
        </a:lnSpc>
        <a:spcBef>
          <a:spcPts val="0"/>
        </a:spcBef>
        <a:buFont typeface="Arial"/>
        <a:buNone/>
        <a:defRPr sz="1200" kern="1200">
          <a:solidFill>
            <a:schemeClr val="tx1"/>
          </a:solidFill>
          <a:latin typeface="Arial"/>
          <a:ea typeface="+mn-ea"/>
          <a:cs typeface="Arial"/>
        </a:defRPr>
      </a:lvl4pPr>
      <a:lvl5pPr marL="1828800" indent="0" algn="l" defTabSz="457200" rtl="0" eaLnBrk="1" latinLnBrk="0" hangingPunct="1">
        <a:lnSpc>
          <a:spcPts val="1600"/>
        </a:lnSpc>
        <a:spcBef>
          <a:spcPts val="0"/>
        </a:spcBef>
        <a:buFont typeface="Arial"/>
        <a:buNone/>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447188"/>
            <a:ext cx="7928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2184402"/>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6041363"/>
            <a:ext cx="6483240" cy="365125"/>
          </a:xfrm>
          <a:prstGeom prst="rect">
            <a:avLst/>
          </a:prstGeom>
        </p:spPr>
        <p:txBody>
          <a:bodyPr vert="horz" lIns="91440" tIns="45720" rIns="91440" bIns="45720" rtlCol="0" anchor="b"/>
          <a:lstStyle>
            <a:lvl1pPr algn="l">
              <a:defRPr sz="675">
                <a:solidFill>
                  <a:schemeClr val="tx1"/>
                </a:solidFill>
              </a:defRPr>
            </a:lvl1pPr>
          </a:lstStyle>
          <a:p>
            <a:endParaRPr lang="en-US" dirty="0"/>
          </a:p>
        </p:txBody>
      </p:sp>
      <p:sp>
        <p:nvSpPr>
          <p:cNvPr id="4" name="Date Placeholder 3"/>
          <p:cNvSpPr>
            <a:spLocks noGrp="1"/>
          </p:cNvSpPr>
          <p:nvPr>
            <p:ph type="dt" sz="half" idx="2"/>
          </p:nvPr>
        </p:nvSpPr>
        <p:spPr>
          <a:xfrm>
            <a:off x="7000969" y="6041363"/>
            <a:ext cx="1007780" cy="365125"/>
          </a:xfrm>
          <a:prstGeom prst="rect">
            <a:avLst/>
          </a:prstGeom>
        </p:spPr>
        <p:txBody>
          <a:bodyPr vert="horz" lIns="91440" tIns="45720" rIns="91440" bIns="45720" rtlCol="0" anchor="b"/>
          <a:lstStyle>
            <a:lvl1pPr algn="r">
              <a:defRPr sz="675">
                <a:solidFill>
                  <a:schemeClr val="tx1"/>
                </a:solidFill>
              </a:defRPr>
            </a:lvl1pPr>
          </a:lstStyle>
          <a:p>
            <a:fld id="{09B482E8-6E0E-1B4F-B1FD-C69DB9E858D9}" type="datetimeFigureOut">
              <a:rPr lang="en-US" smtClean="0"/>
              <a:pPr/>
              <a:t>4/10/2019</a:t>
            </a:fld>
            <a:endParaRPr lang="en-US" dirty="0"/>
          </a:p>
        </p:txBody>
      </p:sp>
      <p:sp>
        <p:nvSpPr>
          <p:cNvPr id="6" name="Slide Number Placeholder 5"/>
          <p:cNvSpPr>
            <a:spLocks noGrp="1"/>
          </p:cNvSpPr>
          <p:nvPr>
            <p:ph type="sldNum" sz="quarter" idx="4"/>
          </p:nvPr>
        </p:nvSpPr>
        <p:spPr>
          <a:xfrm>
            <a:off x="8008749" y="5915889"/>
            <a:ext cx="796616" cy="490599"/>
          </a:xfrm>
          <a:prstGeom prst="rect">
            <a:avLst/>
          </a:prstGeom>
        </p:spPr>
        <p:txBody>
          <a:bodyPr vert="horz" lIns="91440" tIns="45720" rIns="91440" bIns="10800" rtlCol="0" anchor="b"/>
          <a:lstStyle>
            <a:lvl1pPr algn="r">
              <a:defRPr sz="15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2592101"/>
      </p:ext>
    </p:extLst>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sldNum="0" hdr="0" ftr="0" dt="0"/>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www.guilfordeducationalliance.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7501" y="1932289"/>
            <a:ext cx="7929000" cy="2403389"/>
          </a:xfrm>
        </p:spPr>
        <p:txBody>
          <a:bodyPr/>
          <a:lstStyle/>
          <a:p>
            <a:pPr algn="ctr"/>
            <a:r>
              <a:rPr lang="en-US" sz="4950" dirty="0">
                <a:solidFill>
                  <a:schemeClr val="tx1"/>
                </a:solidFill>
                <a:latin typeface="Trebuchet MS" panose="020B0603020202020204" pitchFamily="34" charset="0"/>
              </a:rPr>
              <a:t>Welcome to </a:t>
            </a:r>
            <a:br>
              <a:rPr lang="en-US" sz="4950" dirty="0">
                <a:solidFill>
                  <a:schemeClr val="tx1"/>
                </a:solidFill>
                <a:latin typeface="Trebuchet MS" panose="020B0603020202020204" pitchFamily="34" charset="0"/>
              </a:rPr>
            </a:br>
            <a:r>
              <a:rPr lang="en-US" sz="4950" dirty="0">
                <a:solidFill>
                  <a:schemeClr val="tx1"/>
                </a:solidFill>
                <a:latin typeface="Trebuchet MS" panose="020B0603020202020204" pitchFamily="34" charset="0"/>
              </a:rPr>
              <a:t>Let’s Talk Education!</a:t>
            </a:r>
          </a:p>
        </p:txBody>
      </p:sp>
      <p:sp>
        <p:nvSpPr>
          <p:cNvPr id="3" name="Subtitle 2"/>
          <p:cNvSpPr>
            <a:spLocks noGrp="1"/>
          </p:cNvSpPr>
          <p:nvPr>
            <p:ph type="subTitle" idx="1"/>
          </p:nvPr>
        </p:nvSpPr>
        <p:spPr>
          <a:xfrm>
            <a:off x="607501" y="5360276"/>
            <a:ext cx="7929000" cy="735723"/>
          </a:xfrm>
        </p:spPr>
        <p:txBody>
          <a:bodyPr>
            <a:normAutofit/>
          </a:bodyPr>
          <a:lstStyle/>
          <a:p>
            <a:pPr algn="ctr"/>
            <a:r>
              <a:rPr lang="en-US" sz="2400" b="1" dirty="0">
                <a:solidFill>
                  <a:srgbClr val="7030A0"/>
                </a:solidFill>
              </a:rPr>
              <a:t>Thank you to today’s sponsors: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404" y="540437"/>
            <a:ext cx="2312557" cy="198130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882" y="5774077"/>
            <a:ext cx="2864695" cy="933006"/>
          </a:xfrm>
          <a:prstGeom prst="rect">
            <a:avLst/>
          </a:prstGeom>
        </p:spPr>
      </p:pic>
      <p:pic>
        <p:nvPicPr>
          <p:cNvPr id="5" name="Picture 4">
            <a:extLst>
              <a:ext uri="{FF2B5EF4-FFF2-40B4-BE49-F238E27FC236}">
                <a16:creationId xmlns:a16="http://schemas.microsoft.com/office/drawing/2014/main" id="{890FFACF-1A1D-4355-8502-1D865382A312}"/>
              </a:ext>
            </a:extLst>
          </p:cNvPr>
          <p:cNvPicPr>
            <a:picLocks noChangeAspect="1"/>
          </p:cNvPicPr>
          <p:nvPr/>
        </p:nvPicPr>
        <p:blipFill>
          <a:blip r:embed="rId4"/>
          <a:stretch>
            <a:fillRect/>
          </a:stretch>
        </p:blipFill>
        <p:spPr>
          <a:xfrm>
            <a:off x="4094855" y="5977414"/>
            <a:ext cx="2121010" cy="705477"/>
          </a:xfrm>
          <a:prstGeom prst="rect">
            <a:avLst/>
          </a:prstGeom>
        </p:spPr>
      </p:pic>
      <p:pic>
        <p:nvPicPr>
          <p:cNvPr id="6" name="Picture 5">
            <a:extLst>
              <a:ext uri="{FF2B5EF4-FFF2-40B4-BE49-F238E27FC236}">
                <a16:creationId xmlns:a16="http://schemas.microsoft.com/office/drawing/2014/main" id="{8636A7F6-1EC3-4D62-9416-909EB3D3D048}"/>
              </a:ext>
            </a:extLst>
          </p:cNvPr>
          <p:cNvPicPr>
            <a:picLocks noChangeAspect="1"/>
          </p:cNvPicPr>
          <p:nvPr/>
        </p:nvPicPr>
        <p:blipFill>
          <a:blip r:embed="rId5"/>
          <a:stretch>
            <a:fillRect/>
          </a:stretch>
        </p:blipFill>
        <p:spPr>
          <a:xfrm>
            <a:off x="6444596" y="5964197"/>
            <a:ext cx="2320636" cy="552766"/>
          </a:xfrm>
          <a:prstGeom prst="rect">
            <a:avLst/>
          </a:prstGeom>
        </p:spPr>
      </p:pic>
      <p:pic>
        <p:nvPicPr>
          <p:cNvPr id="11" name="Picture 10">
            <a:extLst>
              <a:ext uri="{FF2B5EF4-FFF2-40B4-BE49-F238E27FC236}">
                <a16:creationId xmlns:a16="http://schemas.microsoft.com/office/drawing/2014/main" id="{98DEE708-AA55-4956-95D2-D38F8CE40830}"/>
              </a:ext>
            </a:extLst>
          </p:cNvPr>
          <p:cNvPicPr>
            <a:picLocks noChangeAspect="1"/>
          </p:cNvPicPr>
          <p:nvPr/>
        </p:nvPicPr>
        <p:blipFill>
          <a:blip r:embed="rId6"/>
          <a:stretch>
            <a:fillRect/>
          </a:stretch>
        </p:blipFill>
        <p:spPr>
          <a:xfrm>
            <a:off x="360506" y="5470937"/>
            <a:ext cx="1149795" cy="121836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1109" y="6561101"/>
            <a:ext cx="1467610" cy="243580"/>
          </a:xfrm>
          <a:prstGeom prst="rect">
            <a:avLst/>
          </a:prstGeom>
        </p:spPr>
      </p:pic>
    </p:spTree>
    <p:extLst>
      <p:ext uri="{BB962C8B-B14F-4D97-AF65-F5344CB8AC3E}">
        <p14:creationId xmlns:p14="http://schemas.microsoft.com/office/powerpoint/2010/main" val="3515420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361" y="484440"/>
            <a:ext cx="6539277" cy="1046485"/>
          </a:xfrm>
        </p:spPr>
        <p:txBody>
          <a:bodyPr/>
          <a:lstStyle/>
          <a:p>
            <a:pPr algn="ctr"/>
            <a:r>
              <a:rPr lang="en-US" sz="3200" dirty="0">
                <a:solidFill>
                  <a:schemeClr val="tx1"/>
                </a:solidFill>
              </a:rPr>
              <a:t>Literacy Resources in GCS</a:t>
            </a:r>
          </a:p>
        </p:txBody>
      </p:sp>
      <p:sp>
        <p:nvSpPr>
          <p:cNvPr id="3" name="Slide Number Placeholder 2"/>
          <p:cNvSpPr>
            <a:spLocks noGrp="1"/>
          </p:cNvSpPr>
          <p:nvPr>
            <p:ph type="sldNum" sz="quarter" idx="11"/>
          </p:nvPr>
        </p:nvSpPr>
        <p:spPr/>
        <p:txBody>
          <a:bodyPr/>
          <a:lstStyle/>
          <a:p>
            <a:fld id="{F291D414-5429-E04B-93E1-0D0828988274}" type="slidenum">
              <a:rPr lang="en-US" smtClean="0"/>
              <a:pPr/>
              <a:t>10</a:t>
            </a:fld>
            <a:endParaRPr lang="en-US" dirty="0"/>
          </a:p>
        </p:txBody>
      </p:sp>
      <p:sp>
        <p:nvSpPr>
          <p:cNvPr id="4" name="Content Placeholder 3"/>
          <p:cNvSpPr>
            <a:spLocks noGrp="1"/>
          </p:cNvSpPr>
          <p:nvPr>
            <p:ph sz="quarter" idx="12"/>
          </p:nvPr>
        </p:nvSpPr>
        <p:spPr/>
        <p:txBody>
          <a:bodyPr/>
          <a:lstStyle/>
          <a:p>
            <a:r>
              <a:rPr lang="en-US" dirty="0"/>
              <a:t>Click to add text</a:t>
            </a:r>
          </a:p>
        </p:txBody>
      </p:sp>
      <p:graphicFrame>
        <p:nvGraphicFramePr>
          <p:cNvPr id="5" name="Content Placeholder 6"/>
          <p:cNvGraphicFramePr>
            <a:graphicFrameLocks/>
          </p:cNvGraphicFramePr>
          <p:nvPr>
            <p:extLst>
              <p:ext uri="{D42A27DB-BD31-4B8C-83A1-F6EECF244321}">
                <p14:modId xmlns:p14="http://schemas.microsoft.com/office/powerpoint/2010/main" val="1050999766"/>
              </p:ext>
            </p:extLst>
          </p:nvPr>
        </p:nvGraphicFramePr>
        <p:xfrm>
          <a:off x="457200" y="873653"/>
          <a:ext cx="8454788" cy="2714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459792"/>
            <a:ext cx="9143999" cy="3398207"/>
          </a:xfrm>
          <a:prstGeom prst="rect">
            <a:avLst/>
          </a:prstGeom>
        </p:spPr>
      </p:pic>
    </p:spTree>
    <p:extLst>
      <p:ext uri="{BB962C8B-B14F-4D97-AF65-F5344CB8AC3E}">
        <p14:creationId xmlns:p14="http://schemas.microsoft.com/office/powerpoint/2010/main" val="265111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62DFE8-FB88-4682-9FE8-2AAA6F0D34C1}"/>
              </a:ext>
            </a:extLst>
          </p:cNvPr>
          <p:cNvSpPr>
            <a:spLocks noGrp="1"/>
          </p:cNvSpPr>
          <p:nvPr>
            <p:ph type="body" idx="1"/>
          </p:nvPr>
        </p:nvSpPr>
        <p:spPr/>
        <p:txBody>
          <a:bodyPr/>
          <a:lstStyle/>
          <a:p>
            <a:endParaRPr lang="en-US" dirty="0"/>
          </a:p>
        </p:txBody>
      </p:sp>
      <p:pic>
        <p:nvPicPr>
          <p:cNvPr id="6" name="Content Placeholder 5">
            <a:extLst>
              <a:ext uri="{FF2B5EF4-FFF2-40B4-BE49-F238E27FC236}">
                <a16:creationId xmlns:a16="http://schemas.microsoft.com/office/drawing/2014/main" id="{72846232-0226-4B4F-827A-9B5534C58AA9}"/>
              </a:ext>
            </a:extLst>
          </p:cNvPr>
          <p:cNvPicPr>
            <a:picLocks noGrp="1" noChangeAspect="1"/>
          </p:cNvPicPr>
          <p:nvPr>
            <p:ph sz="quarter" idx="10"/>
          </p:nvPr>
        </p:nvPicPr>
        <p:blipFill>
          <a:blip r:embed="rId3"/>
          <a:stretch>
            <a:fillRect/>
          </a:stretch>
        </p:blipFill>
        <p:spPr>
          <a:xfrm>
            <a:off x="722313" y="756557"/>
            <a:ext cx="7856482" cy="4067556"/>
          </a:xfrm>
        </p:spPr>
      </p:pic>
      <p:sp>
        <p:nvSpPr>
          <p:cNvPr id="4" name="Slide Number Placeholder 3">
            <a:extLst>
              <a:ext uri="{FF2B5EF4-FFF2-40B4-BE49-F238E27FC236}">
                <a16:creationId xmlns:a16="http://schemas.microsoft.com/office/drawing/2014/main" id="{8DE23D3F-3AFC-43DC-9886-35988DE7C10F}"/>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291D414-5429-E04B-93E1-0D0828988274}" type="slidenum">
              <a:rPr kumimoji="0" lang="en-US" sz="900" b="1" i="0" u="none" strike="noStrike" kern="1200" cap="none" spc="0" normalizeH="0" baseline="0" noProof="0" smtClean="0">
                <a:ln>
                  <a:noFill/>
                </a:ln>
                <a:solidFill>
                  <a:srgbClr val="004B8D"/>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srgbClr val="004B8D"/>
              </a:solidFill>
              <a:effectLst/>
              <a:uLnTx/>
              <a:uFillTx/>
              <a:latin typeface="Arial"/>
              <a:ea typeface="+mn-ea"/>
              <a:cs typeface="Arial"/>
            </a:endParaRPr>
          </a:p>
        </p:txBody>
      </p:sp>
      <p:sp>
        <p:nvSpPr>
          <p:cNvPr id="7" name="TextBox 6">
            <a:extLst>
              <a:ext uri="{FF2B5EF4-FFF2-40B4-BE49-F238E27FC236}">
                <a16:creationId xmlns:a16="http://schemas.microsoft.com/office/drawing/2014/main" id="{05069D5B-D4F8-4995-8B07-02ACA960BE79}"/>
              </a:ext>
            </a:extLst>
          </p:cNvPr>
          <p:cNvSpPr txBox="1"/>
          <p:nvPr/>
        </p:nvSpPr>
        <p:spPr>
          <a:xfrm>
            <a:off x="722313" y="5297214"/>
            <a:ext cx="785648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a:ea typeface="+mn-ea"/>
                <a:cs typeface="+mn-cs"/>
              </a:rPr>
              <a:t>Register today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a:ea typeface="+mn-ea"/>
                <a:cs typeface="+mn-cs"/>
                <a:hlinkClick r:id="rId4"/>
              </a:rPr>
              <a:t>GuilfordEducationAlliance.org</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spTree>
    <p:extLst>
      <p:ext uri="{BB962C8B-B14F-4D97-AF65-F5344CB8AC3E}">
        <p14:creationId xmlns:p14="http://schemas.microsoft.com/office/powerpoint/2010/main" val="2572090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Guilford Education Alliance</a:t>
            </a:r>
            <a:br>
              <a:rPr lang="en-US" dirty="0"/>
            </a:br>
            <a:r>
              <a:rPr lang="en-US" dirty="0"/>
              <a:t>The Science of Reading</a:t>
            </a:r>
          </a:p>
        </p:txBody>
      </p:sp>
      <p:sp>
        <p:nvSpPr>
          <p:cNvPr id="3" name="Subtitle 2"/>
          <p:cNvSpPr>
            <a:spLocks noGrp="1"/>
          </p:cNvSpPr>
          <p:nvPr>
            <p:ph type="subTitle" idx="1"/>
          </p:nvPr>
        </p:nvSpPr>
        <p:spPr/>
        <p:txBody>
          <a:bodyPr>
            <a:normAutofit/>
          </a:bodyPr>
          <a:lstStyle/>
          <a:p>
            <a:r>
              <a:rPr lang="en-US" sz="1600" dirty="0"/>
              <a:t>January 2018</a:t>
            </a:r>
          </a:p>
        </p:txBody>
      </p:sp>
    </p:spTree>
    <p:extLst>
      <p:ext uri="{BB962C8B-B14F-4D97-AF65-F5344CB8AC3E}">
        <p14:creationId xmlns:p14="http://schemas.microsoft.com/office/powerpoint/2010/main" val="98134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2702383"/>
            <a:ext cx="4495799" cy="3521549"/>
          </a:xfrm>
        </p:spPr>
        <p:txBody>
          <a:bodyPr anchor="b"/>
          <a:lstStyle/>
          <a:p>
            <a:pPr>
              <a:lnSpc>
                <a:spcPct val="100000"/>
              </a:lnSpc>
            </a:pPr>
            <a:r>
              <a:rPr lang="en-US" sz="4000" b="1" dirty="0">
                <a:solidFill>
                  <a:schemeClr val="tx2"/>
                </a:solidFill>
              </a:rPr>
              <a:t>Mission</a:t>
            </a:r>
          </a:p>
          <a:p>
            <a:pPr>
              <a:lnSpc>
                <a:spcPts val="2000"/>
              </a:lnSpc>
            </a:pPr>
            <a:r>
              <a:rPr lang="en-US" sz="1400" dirty="0">
                <a:solidFill>
                  <a:schemeClr val="tx2"/>
                </a:solidFill>
              </a:rPr>
              <a:t>Guilford county students will graduate as responsible citizens prepared to succeed in higher education, </a:t>
            </a:r>
            <a:br>
              <a:rPr lang="en-US" sz="1400" dirty="0">
                <a:solidFill>
                  <a:schemeClr val="tx2"/>
                </a:solidFill>
              </a:rPr>
            </a:br>
            <a:r>
              <a:rPr lang="en-US" sz="1400" dirty="0">
                <a:solidFill>
                  <a:schemeClr val="tx2"/>
                </a:solidFill>
              </a:rPr>
              <a:t>or in the career of their choice.*</a:t>
            </a:r>
          </a:p>
          <a:p>
            <a:pPr>
              <a:lnSpc>
                <a:spcPct val="100000"/>
              </a:lnSpc>
            </a:pPr>
            <a:endParaRPr lang="en-US" dirty="0">
              <a:solidFill>
                <a:schemeClr val="tx2"/>
              </a:solidFill>
            </a:endParaRPr>
          </a:p>
          <a:p>
            <a:pPr>
              <a:lnSpc>
                <a:spcPct val="100000"/>
              </a:lnSpc>
            </a:pPr>
            <a:r>
              <a:rPr lang="en-US" sz="800" dirty="0">
                <a:solidFill>
                  <a:schemeClr val="bg1">
                    <a:lumMod val="65000"/>
                  </a:schemeClr>
                </a:solidFill>
              </a:rPr>
              <a:t>*This mission was adopted by the Guilford County Board of Education on December 12, 2000.</a:t>
            </a:r>
          </a:p>
          <a:p>
            <a:pPr>
              <a:lnSpc>
                <a:spcPct val="100000"/>
              </a:lnSpc>
            </a:pPr>
            <a:endParaRPr lang="en-US" sz="800" dirty="0">
              <a:solidFill>
                <a:schemeClr val="tx2"/>
              </a:solidFill>
            </a:endParaRPr>
          </a:p>
          <a:p>
            <a:pPr>
              <a:lnSpc>
                <a:spcPct val="100000"/>
              </a:lnSpc>
            </a:pPr>
            <a:endParaRPr lang="en-US" sz="800" dirty="0">
              <a:solidFill>
                <a:schemeClr val="tx2"/>
              </a:solidFill>
            </a:endParaRPr>
          </a:p>
          <a:p>
            <a:pPr>
              <a:lnSpc>
                <a:spcPct val="100000"/>
              </a:lnSpc>
            </a:pPr>
            <a:endParaRPr lang="en-US" sz="800" dirty="0">
              <a:solidFill>
                <a:schemeClr val="tx2"/>
              </a:solidFill>
            </a:endParaRPr>
          </a:p>
          <a:p>
            <a:pPr>
              <a:lnSpc>
                <a:spcPct val="100000"/>
              </a:lnSpc>
            </a:pPr>
            <a:r>
              <a:rPr lang="en-US" sz="4000" b="1" dirty="0">
                <a:solidFill>
                  <a:schemeClr val="tx2"/>
                </a:solidFill>
              </a:rPr>
              <a:t>Vision</a:t>
            </a:r>
          </a:p>
          <a:p>
            <a:pPr>
              <a:lnSpc>
                <a:spcPct val="100000"/>
              </a:lnSpc>
            </a:pPr>
            <a:r>
              <a:rPr lang="en-US" sz="1400" spc="100" dirty="0">
                <a:solidFill>
                  <a:schemeClr val="tx2"/>
                </a:solidFill>
              </a:rPr>
              <a:t>ACHIEVING EDUCATIONAL EXCELLENCE</a:t>
            </a:r>
          </a:p>
        </p:txBody>
      </p:sp>
      <p:sp>
        <p:nvSpPr>
          <p:cNvPr id="5" name="Slide Number Placeholder 4"/>
          <p:cNvSpPr>
            <a:spLocks noGrp="1"/>
          </p:cNvSpPr>
          <p:nvPr>
            <p:ph type="sldNum" sz="quarter" idx="12"/>
          </p:nvPr>
        </p:nvSpPr>
        <p:spPr/>
        <p:txBody>
          <a:bodyPr/>
          <a:lstStyle/>
          <a:p>
            <a:fld id="{F291D414-5429-E04B-93E1-0D0828988274}" type="slidenum">
              <a:rPr lang="en-US" smtClean="0"/>
              <a:t>3</a:t>
            </a:fld>
            <a:endParaRPr lang="en-US"/>
          </a:p>
        </p:txBody>
      </p:sp>
      <p:pic>
        <p:nvPicPr>
          <p:cNvPr id="8" name="Picture 7" descr="Arts Camp 2.png"/>
          <p:cNvPicPr>
            <a:picLocks noChangeAspect="1"/>
          </p:cNvPicPr>
          <p:nvPr/>
        </p:nvPicPr>
        <p:blipFill rotWithShape="1">
          <a:blip r:embed="rId2">
            <a:extLst>
              <a:ext uri="{28A0092B-C50C-407E-A947-70E740481C1C}">
                <a14:useLocalDpi xmlns:a14="http://schemas.microsoft.com/office/drawing/2010/main" val="0"/>
              </a:ext>
            </a:extLst>
          </a:blip>
          <a:srcRect t="22112" r="32941"/>
          <a:stretch/>
        </p:blipFill>
        <p:spPr>
          <a:xfrm>
            <a:off x="6965447" y="0"/>
            <a:ext cx="2178553" cy="2772938"/>
          </a:xfrm>
          <a:prstGeom prst="rect">
            <a:avLst/>
          </a:prstGeom>
        </p:spPr>
      </p:pic>
      <p:pic>
        <p:nvPicPr>
          <p:cNvPr id="9" name="Picture 8" descr="2017_GCSshowcase_SMALL-21.png"/>
          <p:cNvPicPr>
            <a:picLocks noChangeAspect="1"/>
          </p:cNvPicPr>
          <p:nvPr/>
        </p:nvPicPr>
        <p:blipFill rotWithShape="1">
          <a:blip r:embed="rId3">
            <a:extLst>
              <a:ext uri="{28A0092B-C50C-407E-A947-70E740481C1C}">
                <a14:useLocalDpi xmlns:a14="http://schemas.microsoft.com/office/drawing/2010/main" val="0"/>
              </a:ext>
            </a:extLst>
          </a:blip>
          <a:srcRect t="13480"/>
          <a:stretch/>
        </p:blipFill>
        <p:spPr>
          <a:xfrm>
            <a:off x="3267546" y="0"/>
            <a:ext cx="3875538" cy="2870706"/>
          </a:xfrm>
          <a:prstGeom prst="rect">
            <a:avLst/>
          </a:prstGeom>
        </p:spPr>
      </p:pic>
      <p:pic>
        <p:nvPicPr>
          <p:cNvPr id="10" name="Picture 9" descr="007_gcs_17_001_band_camp_BC8U2706 (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734" y="2062302"/>
            <a:ext cx="2704090" cy="2841424"/>
          </a:xfrm>
          <a:prstGeom prst="rect">
            <a:avLst/>
          </a:prstGeom>
        </p:spPr>
      </p:pic>
      <p:cxnSp>
        <p:nvCxnSpPr>
          <p:cNvPr id="13" name="Straight Connector 12"/>
          <p:cNvCxnSpPr/>
          <p:nvPr/>
        </p:nvCxnSpPr>
        <p:spPr>
          <a:xfrm>
            <a:off x="553963" y="3168155"/>
            <a:ext cx="2108108"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725" y="5375807"/>
            <a:ext cx="2523433" cy="816548"/>
          </a:xfrm>
          <a:prstGeom prst="rect">
            <a:avLst/>
          </a:prstGeom>
        </p:spPr>
      </p:pic>
    </p:spTree>
    <p:extLst>
      <p:ext uri="{BB962C8B-B14F-4D97-AF65-F5344CB8AC3E}">
        <p14:creationId xmlns:p14="http://schemas.microsoft.com/office/powerpoint/2010/main" val="2974678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3327"/>
            <a:ext cx="3823766" cy="5408022"/>
          </a:xfrm>
        </p:spPr>
        <p:txBody>
          <a:bodyPr/>
          <a:lstStyle/>
          <a:p>
            <a:pPr algn="ctr">
              <a:lnSpc>
                <a:spcPts val="2800"/>
              </a:lnSpc>
            </a:pPr>
            <a:endParaRPr lang="en-US" sz="3200" dirty="0"/>
          </a:p>
        </p:txBody>
      </p:sp>
      <p:sp>
        <p:nvSpPr>
          <p:cNvPr id="3" name="Content Placeholder 2"/>
          <p:cNvSpPr>
            <a:spLocks noGrp="1"/>
          </p:cNvSpPr>
          <p:nvPr>
            <p:ph idx="1"/>
          </p:nvPr>
        </p:nvSpPr>
        <p:spPr>
          <a:xfrm>
            <a:off x="399948" y="816051"/>
            <a:ext cx="4212333" cy="5277711"/>
          </a:xfrm>
        </p:spPr>
        <p:txBody>
          <a:bodyPr>
            <a:normAutofit/>
          </a:bodyPr>
          <a:lstStyle/>
          <a:p>
            <a:pPr>
              <a:lnSpc>
                <a:spcPct val="150000"/>
              </a:lnSpc>
            </a:pPr>
            <a:r>
              <a:rPr lang="en-US" sz="2400" dirty="0"/>
              <a:t>As a school system, we must ensure that we operate an organization in which talent is ubiquitous so that every single student in Guilford County Schools fulfills the opportunity of a world-class education.</a:t>
            </a:r>
          </a:p>
        </p:txBody>
      </p:sp>
      <p:sp>
        <p:nvSpPr>
          <p:cNvPr id="5" name="Slide Number Placeholder 4"/>
          <p:cNvSpPr>
            <a:spLocks noGrp="1"/>
          </p:cNvSpPr>
          <p:nvPr>
            <p:ph type="sldNum" sz="quarter" idx="12"/>
          </p:nvPr>
        </p:nvSpPr>
        <p:spPr/>
        <p:txBody>
          <a:bodyPr/>
          <a:lstStyle/>
          <a:p>
            <a:fld id="{F291D414-5429-E04B-93E1-0D0828988274}" type="slidenum">
              <a:rPr lang="en-US" smtClean="0"/>
              <a:t>4</a:t>
            </a:fld>
            <a:endParaRPr lang="en-US" dirty="0"/>
          </a:p>
        </p:txBody>
      </p:sp>
      <p:grpSp>
        <p:nvGrpSpPr>
          <p:cNvPr id="24" name="Group 23"/>
          <p:cNvGrpSpPr/>
          <p:nvPr/>
        </p:nvGrpSpPr>
        <p:grpSpPr>
          <a:xfrm>
            <a:off x="4815374" y="856818"/>
            <a:ext cx="3885636" cy="4563733"/>
            <a:chOff x="4576458" y="739238"/>
            <a:chExt cx="4159829" cy="4885776"/>
          </a:xfrm>
        </p:grpSpPr>
        <p:grpSp>
          <p:nvGrpSpPr>
            <p:cNvPr id="9" name="Group 8"/>
            <p:cNvGrpSpPr/>
            <p:nvPr/>
          </p:nvGrpSpPr>
          <p:grpSpPr>
            <a:xfrm>
              <a:off x="6268612" y="739238"/>
              <a:ext cx="1621599" cy="1863907"/>
              <a:chOff x="905904" y="1135483"/>
              <a:chExt cx="1216260" cy="1398000"/>
            </a:xfrm>
          </p:grpSpPr>
          <p:sp>
            <p:nvSpPr>
              <p:cNvPr id="10" name="Hexagon 9"/>
              <p:cNvSpPr/>
              <p:nvPr/>
            </p:nvSpPr>
            <p:spPr>
              <a:xfrm rot="5400000">
                <a:off x="815034" y="1226353"/>
                <a:ext cx="1398000" cy="1216260"/>
              </a:xfrm>
              <a:prstGeom prst="hexagon">
                <a:avLst>
                  <a:gd name="adj" fmla="val 25000"/>
                  <a:gd name="vf" fmla="val 115470"/>
                </a:avLst>
              </a:prstGeom>
              <a:gradFill>
                <a:gsLst>
                  <a:gs pos="0">
                    <a:schemeClr val="tx2"/>
                  </a:gs>
                  <a:gs pos="100000">
                    <a:schemeClr val="tx2">
                      <a:lumMod val="60000"/>
                      <a:lumOff val="40000"/>
                    </a:schemeClr>
                  </a:gs>
                </a:gsLst>
                <a:lin ang="2280000" scaled="0"/>
              </a:gra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Hexagon 4"/>
              <p:cNvSpPr/>
              <p:nvPr/>
            </p:nvSpPr>
            <p:spPr>
              <a:xfrm>
                <a:off x="1095438" y="1353338"/>
                <a:ext cx="837192" cy="962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p:txBody>
          </p:sp>
        </p:grpSp>
        <p:grpSp>
          <p:nvGrpSpPr>
            <p:cNvPr id="12" name="Group 11"/>
            <p:cNvGrpSpPr/>
            <p:nvPr/>
          </p:nvGrpSpPr>
          <p:grpSpPr>
            <a:xfrm>
              <a:off x="5422535" y="2252364"/>
              <a:ext cx="1621599" cy="1863907"/>
              <a:chOff x="905904" y="1135483"/>
              <a:chExt cx="1216260" cy="1398000"/>
            </a:xfrm>
          </p:grpSpPr>
          <p:sp>
            <p:nvSpPr>
              <p:cNvPr id="13" name="Hexagon 12"/>
              <p:cNvSpPr/>
              <p:nvPr/>
            </p:nvSpPr>
            <p:spPr>
              <a:xfrm rot="5400000">
                <a:off x="815034" y="1226353"/>
                <a:ext cx="1398000" cy="1216260"/>
              </a:xfrm>
              <a:prstGeom prst="hexagon">
                <a:avLst>
                  <a:gd name="adj" fmla="val 25000"/>
                  <a:gd name="vf" fmla="val 115470"/>
                </a:avLst>
              </a:prstGeom>
              <a:gradFill>
                <a:gsLst>
                  <a:gs pos="0">
                    <a:schemeClr val="accent5"/>
                  </a:gs>
                  <a:gs pos="100000">
                    <a:schemeClr val="accent5">
                      <a:lumMod val="60000"/>
                      <a:lumOff val="40000"/>
                    </a:schemeClr>
                  </a:gs>
                </a:gsLst>
                <a:lin ang="2280000" scaled="0"/>
              </a:gra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Hexagon 4"/>
              <p:cNvSpPr/>
              <p:nvPr/>
            </p:nvSpPr>
            <p:spPr>
              <a:xfrm>
                <a:off x="1095438" y="1353338"/>
                <a:ext cx="837192" cy="962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p:txBody>
          </p:sp>
        </p:grpSp>
        <p:grpSp>
          <p:nvGrpSpPr>
            <p:cNvPr id="15" name="Group 14"/>
            <p:cNvGrpSpPr/>
            <p:nvPr/>
          </p:nvGrpSpPr>
          <p:grpSpPr>
            <a:xfrm>
              <a:off x="7114688" y="2252364"/>
              <a:ext cx="1621599" cy="1863907"/>
              <a:chOff x="905904" y="1135483"/>
              <a:chExt cx="1216260" cy="1398000"/>
            </a:xfrm>
          </p:grpSpPr>
          <p:sp>
            <p:nvSpPr>
              <p:cNvPr id="16" name="Hexagon 15"/>
              <p:cNvSpPr/>
              <p:nvPr/>
            </p:nvSpPr>
            <p:spPr>
              <a:xfrm rot="5400000">
                <a:off x="815034" y="1226353"/>
                <a:ext cx="1398000" cy="1216260"/>
              </a:xfrm>
              <a:prstGeom prst="hexagon">
                <a:avLst>
                  <a:gd name="adj" fmla="val 25000"/>
                  <a:gd name="vf" fmla="val 115470"/>
                </a:avLst>
              </a:prstGeom>
              <a:gradFill>
                <a:gsLst>
                  <a:gs pos="0">
                    <a:schemeClr val="accent2"/>
                  </a:gs>
                  <a:gs pos="100000">
                    <a:schemeClr val="accent2">
                      <a:lumMod val="60000"/>
                      <a:lumOff val="40000"/>
                    </a:schemeClr>
                  </a:gs>
                </a:gsLst>
                <a:lin ang="2280000" scaled="0"/>
              </a:gra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Hexagon 4"/>
              <p:cNvSpPr/>
              <p:nvPr/>
            </p:nvSpPr>
            <p:spPr>
              <a:xfrm>
                <a:off x="1095438" y="1353338"/>
                <a:ext cx="837192" cy="962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p:txBody>
          </p:sp>
        </p:grpSp>
        <p:grpSp>
          <p:nvGrpSpPr>
            <p:cNvPr id="18" name="Group 17"/>
            <p:cNvGrpSpPr/>
            <p:nvPr/>
          </p:nvGrpSpPr>
          <p:grpSpPr>
            <a:xfrm>
              <a:off x="6268612" y="3761107"/>
              <a:ext cx="1621599" cy="1863907"/>
              <a:chOff x="905904" y="1135483"/>
              <a:chExt cx="1216260" cy="1398000"/>
            </a:xfrm>
          </p:grpSpPr>
          <p:sp>
            <p:nvSpPr>
              <p:cNvPr id="19" name="Hexagon 18"/>
              <p:cNvSpPr/>
              <p:nvPr/>
            </p:nvSpPr>
            <p:spPr>
              <a:xfrm rot="5400000">
                <a:off x="815034" y="1226353"/>
                <a:ext cx="1398000" cy="1216260"/>
              </a:xfrm>
              <a:prstGeom prst="hexagon">
                <a:avLst>
                  <a:gd name="adj" fmla="val 25000"/>
                  <a:gd name="vf" fmla="val 115470"/>
                </a:avLst>
              </a:prstGeom>
              <a:gradFill>
                <a:gsLst>
                  <a:gs pos="0">
                    <a:schemeClr val="accent1"/>
                  </a:gs>
                  <a:gs pos="100000">
                    <a:schemeClr val="accent1">
                      <a:lumMod val="60000"/>
                      <a:lumOff val="40000"/>
                    </a:schemeClr>
                  </a:gs>
                </a:gsLst>
                <a:lin ang="2280000" scaled="0"/>
              </a:gra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0" name="Hexagon 4"/>
              <p:cNvSpPr/>
              <p:nvPr/>
            </p:nvSpPr>
            <p:spPr>
              <a:xfrm>
                <a:off x="1095438" y="1353338"/>
                <a:ext cx="837192" cy="962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p:txBody>
          </p:sp>
        </p:grpSp>
        <p:grpSp>
          <p:nvGrpSpPr>
            <p:cNvPr id="21" name="Group 20"/>
            <p:cNvGrpSpPr/>
            <p:nvPr/>
          </p:nvGrpSpPr>
          <p:grpSpPr>
            <a:xfrm>
              <a:off x="4576458" y="3761107"/>
              <a:ext cx="1621599" cy="1863907"/>
              <a:chOff x="905904" y="1135483"/>
              <a:chExt cx="1216260" cy="1398000"/>
            </a:xfrm>
          </p:grpSpPr>
          <p:sp>
            <p:nvSpPr>
              <p:cNvPr id="22" name="Hexagon 21"/>
              <p:cNvSpPr/>
              <p:nvPr/>
            </p:nvSpPr>
            <p:spPr>
              <a:xfrm rot="5400000">
                <a:off x="815034" y="1226353"/>
                <a:ext cx="1398000" cy="1216260"/>
              </a:xfrm>
              <a:prstGeom prst="hexagon">
                <a:avLst>
                  <a:gd name="adj" fmla="val 25000"/>
                  <a:gd name="vf" fmla="val 115470"/>
                </a:avLst>
              </a:prstGeom>
              <a:gradFill>
                <a:gsLst>
                  <a:gs pos="0">
                    <a:schemeClr val="accent4"/>
                  </a:gs>
                  <a:gs pos="100000">
                    <a:schemeClr val="accent4">
                      <a:lumMod val="60000"/>
                      <a:lumOff val="40000"/>
                    </a:schemeClr>
                  </a:gs>
                </a:gsLst>
                <a:lin ang="2280000" scaled="0"/>
              </a:gra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3" name="Hexagon 4"/>
              <p:cNvSpPr/>
              <p:nvPr/>
            </p:nvSpPr>
            <p:spPr>
              <a:xfrm>
                <a:off x="1095438" y="1353338"/>
                <a:ext cx="837192" cy="962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p:txBody>
          </p:sp>
        </p:grpSp>
      </p:grpSp>
      <p:sp>
        <p:nvSpPr>
          <p:cNvPr id="25" name="TextBox 24"/>
          <p:cNvSpPr txBox="1"/>
          <p:nvPr/>
        </p:nvSpPr>
        <p:spPr>
          <a:xfrm>
            <a:off x="6664985" y="1610879"/>
            <a:ext cx="1042626" cy="307777"/>
          </a:xfrm>
          <a:prstGeom prst="rect">
            <a:avLst/>
          </a:prstGeom>
          <a:noFill/>
        </p:spPr>
        <p:txBody>
          <a:bodyPr wrap="square" rtlCol="0">
            <a:spAutoFit/>
          </a:bodyPr>
          <a:lstStyle/>
          <a:p>
            <a:pPr algn="ctr"/>
            <a:r>
              <a:rPr lang="en-US" sz="1400" b="1" dirty="0">
                <a:solidFill>
                  <a:srgbClr val="FFFFFF"/>
                </a:solidFill>
                <a:latin typeface="Arial"/>
                <a:cs typeface="Arial"/>
              </a:rPr>
              <a:t>Diversity</a:t>
            </a:r>
          </a:p>
        </p:txBody>
      </p:sp>
      <p:sp>
        <p:nvSpPr>
          <p:cNvPr id="26" name="TextBox 25"/>
          <p:cNvSpPr txBox="1"/>
          <p:nvPr/>
        </p:nvSpPr>
        <p:spPr>
          <a:xfrm>
            <a:off x="7422341" y="2969488"/>
            <a:ext cx="1042626" cy="307777"/>
          </a:xfrm>
          <a:prstGeom prst="rect">
            <a:avLst/>
          </a:prstGeom>
          <a:noFill/>
        </p:spPr>
        <p:txBody>
          <a:bodyPr wrap="square" rtlCol="0">
            <a:spAutoFit/>
          </a:bodyPr>
          <a:lstStyle/>
          <a:p>
            <a:pPr algn="ctr"/>
            <a:r>
              <a:rPr lang="en-US" sz="1400" b="1" dirty="0">
                <a:solidFill>
                  <a:srgbClr val="FFFFFF"/>
                </a:solidFill>
                <a:latin typeface="Arial"/>
                <a:cs typeface="Arial"/>
              </a:rPr>
              <a:t>Equality</a:t>
            </a:r>
          </a:p>
        </p:txBody>
      </p:sp>
      <p:sp>
        <p:nvSpPr>
          <p:cNvPr id="27" name="TextBox 26"/>
          <p:cNvSpPr txBox="1"/>
          <p:nvPr/>
        </p:nvSpPr>
        <p:spPr>
          <a:xfrm>
            <a:off x="5841725" y="2998353"/>
            <a:ext cx="1042626" cy="307777"/>
          </a:xfrm>
          <a:prstGeom prst="rect">
            <a:avLst/>
          </a:prstGeom>
          <a:noFill/>
        </p:spPr>
        <p:txBody>
          <a:bodyPr wrap="square" rtlCol="0">
            <a:spAutoFit/>
          </a:bodyPr>
          <a:lstStyle/>
          <a:p>
            <a:pPr algn="ctr"/>
            <a:r>
              <a:rPr lang="en-US" sz="1400" b="1" dirty="0">
                <a:solidFill>
                  <a:srgbClr val="FFFFFF"/>
                </a:solidFill>
                <a:latin typeface="Arial"/>
                <a:cs typeface="Arial"/>
              </a:rPr>
              <a:t>Empathy</a:t>
            </a:r>
          </a:p>
        </p:txBody>
      </p:sp>
      <p:sp>
        <p:nvSpPr>
          <p:cNvPr id="28" name="TextBox 27"/>
          <p:cNvSpPr txBox="1"/>
          <p:nvPr/>
        </p:nvSpPr>
        <p:spPr>
          <a:xfrm>
            <a:off x="6465536" y="4362808"/>
            <a:ext cx="1310533" cy="307777"/>
          </a:xfrm>
          <a:prstGeom prst="rect">
            <a:avLst/>
          </a:prstGeom>
          <a:noFill/>
        </p:spPr>
        <p:txBody>
          <a:bodyPr wrap="square" rtlCol="0">
            <a:spAutoFit/>
          </a:bodyPr>
          <a:lstStyle/>
          <a:p>
            <a:pPr algn="ctr"/>
            <a:r>
              <a:rPr lang="en-US" sz="1400" b="1" dirty="0">
                <a:solidFill>
                  <a:srgbClr val="FFFFFF"/>
                </a:solidFill>
                <a:latin typeface="Arial"/>
                <a:cs typeface="Arial"/>
              </a:rPr>
              <a:t>Integrity</a:t>
            </a:r>
          </a:p>
        </p:txBody>
      </p:sp>
      <p:sp>
        <p:nvSpPr>
          <p:cNvPr id="29" name="TextBox 28"/>
          <p:cNvSpPr txBox="1"/>
          <p:nvPr/>
        </p:nvSpPr>
        <p:spPr>
          <a:xfrm>
            <a:off x="4797076" y="4362808"/>
            <a:ext cx="1617211" cy="307777"/>
          </a:xfrm>
          <a:prstGeom prst="rect">
            <a:avLst/>
          </a:prstGeom>
          <a:noFill/>
        </p:spPr>
        <p:txBody>
          <a:bodyPr wrap="square" rtlCol="0">
            <a:spAutoFit/>
          </a:bodyPr>
          <a:lstStyle/>
          <a:p>
            <a:pPr algn="ctr"/>
            <a:r>
              <a:rPr lang="en-US" sz="1400" b="1" dirty="0">
                <a:solidFill>
                  <a:srgbClr val="FFFFFF"/>
                </a:solidFill>
                <a:latin typeface="Arial"/>
                <a:cs typeface="Arial"/>
              </a:rPr>
              <a:t>Innovation</a:t>
            </a:r>
          </a:p>
        </p:txBody>
      </p:sp>
    </p:spTree>
    <p:extLst>
      <p:ext uri="{BB962C8B-B14F-4D97-AF65-F5344CB8AC3E}">
        <p14:creationId xmlns:p14="http://schemas.microsoft.com/office/powerpoint/2010/main" val="3162122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0" dirty="0"/>
              <a:t>Guilford </a:t>
            </a:r>
            <a:br>
              <a:rPr lang="en-US" b="0" dirty="0"/>
            </a:br>
            <a:r>
              <a:rPr lang="en-US" b="0" dirty="0"/>
              <a:t>County Schools, </a:t>
            </a:r>
            <a:br>
              <a:rPr lang="en-US" b="0" dirty="0"/>
            </a:br>
            <a:r>
              <a:rPr lang="en-US" dirty="0"/>
              <a:t>It’s Personal.</a:t>
            </a:r>
          </a:p>
        </p:txBody>
      </p:sp>
      <p:sp>
        <p:nvSpPr>
          <p:cNvPr id="3" name="Content Placeholder 2"/>
          <p:cNvSpPr>
            <a:spLocks noGrp="1"/>
          </p:cNvSpPr>
          <p:nvPr>
            <p:ph sz="half" idx="2"/>
          </p:nvPr>
        </p:nvSpPr>
        <p:spPr>
          <a:xfrm>
            <a:off x="4984369" y="457200"/>
            <a:ext cx="3649567" cy="2960823"/>
          </a:xfrm>
        </p:spPr>
        <p:txBody>
          <a:bodyPr/>
          <a:lstStyle/>
          <a:p>
            <a:endParaRPr lang="en-US" dirty="0"/>
          </a:p>
          <a:p>
            <a:endParaRPr lang="en-US" dirty="0"/>
          </a:p>
          <a:p>
            <a:pPr>
              <a:lnSpc>
                <a:spcPct val="200000"/>
              </a:lnSpc>
            </a:pPr>
            <a:r>
              <a:rPr lang="en-US" sz="2000" dirty="0"/>
              <a:t>When we hold students to high standards, students rise to meet our expectations.</a:t>
            </a:r>
          </a:p>
        </p:txBody>
      </p:sp>
      <p:sp>
        <p:nvSpPr>
          <p:cNvPr id="5" name="Slide Number Placeholder 4"/>
          <p:cNvSpPr>
            <a:spLocks noGrp="1"/>
          </p:cNvSpPr>
          <p:nvPr>
            <p:ph type="sldNum" sz="quarter" idx="12"/>
          </p:nvPr>
        </p:nvSpPr>
        <p:spPr/>
        <p:txBody>
          <a:bodyPr/>
          <a:lstStyle/>
          <a:p>
            <a:fld id="{F291D414-5429-E04B-93E1-0D0828988274}" type="slidenum">
              <a:rPr lang="en-US" smtClean="0"/>
              <a:t>5</a:t>
            </a:fld>
            <a:endParaRPr lang="en-US" dirty="0"/>
          </a:p>
        </p:txBody>
      </p:sp>
      <p:sp>
        <p:nvSpPr>
          <p:cNvPr id="8" name="Picture Placeholder 7"/>
          <p:cNvSpPr>
            <a:spLocks noGrp="1"/>
          </p:cNvSpPr>
          <p:nvPr>
            <p:ph type="pic" sz="quarter" idx="13"/>
          </p:nvPr>
        </p:nvSpPr>
        <p:spPr/>
      </p:sp>
      <p:pic>
        <p:nvPicPr>
          <p:cNvPr id="6" name="Picture 5" descr="2017_GCSshowcase_SMALL-43 (1).jpg"/>
          <p:cNvPicPr>
            <a:picLocks noChangeAspect="1"/>
          </p:cNvPicPr>
          <p:nvPr/>
        </p:nvPicPr>
        <p:blipFill rotWithShape="1">
          <a:blip r:embed="rId2">
            <a:extLst>
              <a:ext uri="{28A0092B-C50C-407E-A947-70E740481C1C}">
                <a14:useLocalDpi xmlns:a14="http://schemas.microsoft.com/office/drawing/2010/main" val="0"/>
              </a:ext>
            </a:extLst>
          </a:blip>
          <a:srcRect t="9380" b="38647"/>
          <a:stretch/>
        </p:blipFill>
        <p:spPr>
          <a:xfrm>
            <a:off x="0" y="3686535"/>
            <a:ext cx="9144000" cy="3171465"/>
          </a:xfrm>
          <a:prstGeom prst="rect">
            <a:avLst/>
          </a:prstGeom>
        </p:spPr>
      </p:pic>
    </p:spTree>
    <p:extLst>
      <p:ext uri="{BB962C8B-B14F-4D97-AF65-F5344CB8AC3E}">
        <p14:creationId xmlns:p14="http://schemas.microsoft.com/office/powerpoint/2010/main" val="1866929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05102"/>
            <a:ext cx="8232776" cy="970285"/>
          </a:xfrm>
        </p:spPr>
        <p:txBody>
          <a:bodyPr/>
          <a:lstStyle/>
          <a:p>
            <a:pPr algn="ctr"/>
            <a:r>
              <a:rPr lang="en-US" sz="2800" dirty="0">
                <a:solidFill>
                  <a:schemeClr val="tx1"/>
                </a:solidFill>
              </a:rPr>
              <a:t>What’s the truth about learning to read?</a:t>
            </a:r>
          </a:p>
        </p:txBody>
      </p:sp>
      <p:sp>
        <p:nvSpPr>
          <p:cNvPr id="3" name="Slide Number Placeholder 2"/>
          <p:cNvSpPr>
            <a:spLocks noGrp="1"/>
          </p:cNvSpPr>
          <p:nvPr>
            <p:ph type="sldNum" sz="quarter" idx="11"/>
          </p:nvPr>
        </p:nvSpPr>
        <p:spPr/>
        <p:txBody>
          <a:bodyPr/>
          <a:lstStyle/>
          <a:p>
            <a:fld id="{F291D414-5429-E04B-93E1-0D0828988274}" type="slidenum">
              <a:rPr lang="en-US" smtClean="0"/>
              <a:pPr/>
              <a:t>6</a:t>
            </a:fld>
            <a:endParaRPr lang="en-US" dirty="0"/>
          </a:p>
        </p:txBody>
      </p:sp>
      <p:sp>
        <p:nvSpPr>
          <p:cNvPr id="4" name="Content Placeholder 3"/>
          <p:cNvSpPr>
            <a:spLocks noGrp="1"/>
          </p:cNvSpPr>
          <p:nvPr>
            <p:ph sz="quarter" idx="12"/>
          </p:nvPr>
        </p:nvSpPr>
        <p:spPr>
          <a:xfrm>
            <a:off x="457200" y="2200325"/>
            <a:ext cx="8232775" cy="3655284"/>
          </a:xfrm>
        </p:spPr>
        <p:txBody>
          <a:bodyPr/>
          <a:lstStyle/>
          <a:p>
            <a:endParaRPr lang="en-US" dirty="0"/>
          </a:p>
        </p:txBody>
      </p:sp>
      <p:graphicFrame>
        <p:nvGraphicFramePr>
          <p:cNvPr id="5" name="Diagram 4"/>
          <p:cNvGraphicFramePr/>
          <p:nvPr>
            <p:extLst>
              <p:ext uri="{D42A27DB-BD31-4B8C-83A1-F6EECF244321}">
                <p14:modId xmlns:p14="http://schemas.microsoft.com/office/powerpoint/2010/main" val="1161867570"/>
              </p:ext>
            </p:extLst>
          </p:nvPr>
        </p:nvGraphicFramePr>
        <p:xfrm>
          <a:off x="1525587" y="189918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526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68" y="0"/>
            <a:ext cx="8518566" cy="1221744"/>
          </a:xfrm>
        </p:spPr>
        <p:txBody>
          <a:bodyPr>
            <a:normAutofit/>
          </a:bodyPr>
          <a:lstStyle/>
          <a:p>
            <a:br>
              <a:rPr lang="en-US" dirty="0"/>
            </a:br>
            <a:r>
              <a:rPr lang="en-US" dirty="0"/>
              <a:t>Research tells us how people develop their literacy skills.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2072"/>
          <a:stretch/>
        </p:blipFill>
        <p:spPr>
          <a:xfrm>
            <a:off x="323850" y="971550"/>
            <a:ext cx="8616606" cy="5029200"/>
          </a:xfrm>
          <a:prstGeom prst="rect">
            <a:avLst/>
          </a:prstGeom>
        </p:spPr>
      </p:pic>
      <p:sp>
        <p:nvSpPr>
          <p:cNvPr id="4" name="TextBox 3"/>
          <p:cNvSpPr txBox="1"/>
          <p:nvPr/>
        </p:nvSpPr>
        <p:spPr>
          <a:xfrm>
            <a:off x="5867400" y="4953000"/>
            <a:ext cx="3073056" cy="307777"/>
          </a:xfrm>
          <a:prstGeom prst="rect">
            <a:avLst/>
          </a:prstGeom>
          <a:noFill/>
        </p:spPr>
        <p:txBody>
          <a:bodyPr wrap="square" rtlCol="0">
            <a:spAutoFit/>
          </a:bodyPr>
          <a:lstStyle/>
          <a:p>
            <a:r>
              <a:rPr lang="en-US" sz="1400" dirty="0"/>
              <a:t>Adapted from Scarborough 2001</a:t>
            </a:r>
          </a:p>
        </p:txBody>
      </p:sp>
    </p:spTree>
    <p:extLst>
      <p:ext uri="{BB962C8B-B14F-4D97-AF65-F5344CB8AC3E}">
        <p14:creationId xmlns:p14="http://schemas.microsoft.com/office/powerpoint/2010/main" val="1587992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5" name="Content Placeholder 4"/>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b="5015"/>
          <a:stretch/>
        </p:blipFill>
        <p:spPr>
          <a:xfrm>
            <a:off x="0" y="1"/>
            <a:ext cx="9144000" cy="5752730"/>
          </a:xfrm>
        </p:spPr>
      </p:pic>
      <p:sp>
        <p:nvSpPr>
          <p:cNvPr id="4" name="Slide Number Placeholder 3"/>
          <p:cNvSpPr>
            <a:spLocks noGrp="1"/>
          </p:cNvSpPr>
          <p:nvPr>
            <p:ph type="sldNum" sz="quarter" idx="4"/>
          </p:nvPr>
        </p:nvSpPr>
        <p:spPr/>
        <p:txBody>
          <a:bodyPr/>
          <a:lstStyle/>
          <a:p>
            <a:fld id="{F291D414-5429-E04B-93E1-0D0828988274}" type="slidenum">
              <a:rPr lang="en-US" smtClean="0"/>
              <a:pPr/>
              <a:t>8</a:t>
            </a:fld>
            <a:endParaRPr lang="en-US" dirty="0"/>
          </a:p>
        </p:txBody>
      </p:sp>
      <p:sp>
        <p:nvSpPr>
          <p:cNvPr id="7" name="Rectangle 6"/>
          <p:cNvSpPr/>
          <p:nvPr/>
        </p:nvSpPr>
        <p:spPr>
          <a:xfrm>
            <a:off x="-97654" y="1"/>
            <a:ext cx="9158940" cy="5757334"/>
          </a:xfrm>
          <a:prstGeom prst="rect">
            <a:avLst/>
          </a:prstGeom>
          <a:solidFill>
            <a:schemeClr val="accent4">
              <a:alpha val="7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 Placeholder 4"/>
          <p:cNvSpPr txBox="1">
            <a:spLocks/>
          </p:cNvSpPr>
          <p:nvPr/>
        </p:nvSpPr>
        <p:spPr>
          <a:xfrm>
            <a:off x="874713" y="908958"/>
            <a:ext cx="7772400" cy="3663042"/>
          </a:xfrm>
          <a:prstGeom prst="rect">
            <a:avLst/>
          </a:prstGeom>
        </p:spPr>
        <p:txBody>
          <a:bodyPr vert="horz" lIns="91440" tIns="45720" rIns="91440" bIns="45720" rtlCol="0" anchor="b">
            <a:noAutofit/>
          </a:bodyPr>
          <a:lstStyle>
            <a:lvl1pPr marL="0" indent="0" algn="l" defTabSz="457200" rtl="0" eaLnBrk="1" latinLnBrk="0" hangingPunct="1">
              <a:lnSpc>
                <a:spcPts val="5300"/>
              </a:lnSpc>
              <a:spcBef>
                <a:spcPts val="0"/>
              </a:spcBef>
              <a:buFont typeface="Arial"/>
              <a:buNone/>
              <a:defRPr sz="5000" b="1" kern="1200">
                <a:solidFill>
                  <a:srgbClr val="FFFFFF"/>
                </a:solidFill>
                <a:latin typeface="Arial"/>
                <a:ea typeface="+mn-ea"/>
                <a:cs typeface="Arial"/>
              </a:defRPr>
            </a:lvl1pPr>
            <a:lvl2pPr marL="457200" indent="0" algn="l" defTabSz="457200" rtl="0" eaLnBrk="1" latinLnBrk="0" hangingPunct="1">
              <a:lnSpc>
                <a:spcPts val="1600"/>
              </a:lnSpc>
              <a:spcBef>
                <a:spcPts val="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lnSpc>
                <a:spcPts val="1600"/>
              </a:lnSpc>
              <a:spcBef>
                <a:spcPts val="0"/>
              </a:spcBef>
              <a:buFont typeface="Arial"/>
              <a:buNone/>
              <a:defRPr sz="1600" kern="1200">
                <a:solidFill>
                  <a:schemeClr val="tx1">
                    <a:tint val="75000"/>
                  </a:schemeClr>
                </a:solidFill>
                <a:latin typeface="Arial"/>
                <a:ea typeface="+mn-ea"/>
                <a:cs typeface="Arial"/>
              </a:defRPr>
            </a:lvl3pPr>
            <a:lvl4pPr marL="1371600" indent="0" algn="l" defTabSz="457200" rtl="0" eaLnBrk="1" latinLnBrk="0" hangingPunct="1">
              <a:lnSpc>
                <a:spcPts val="1600"/>
              </a:lnSpc>
              <a:spcBef>
                <a:spcPts val="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lnSpc>
                <a:spcPts val="1600"/>
              </a:lnSpc>
              <a:spcBef>
                <a:spcPts val="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nSpc>
                <a:spcPts val="7500"/>
              </a:lnSpc>
            </a:pPr>
            <a:r>
              <a:rPr lang="en-US" dirty="0"/>
              <a:t>Are you Smarter Than a </a:t>
            </a:r>
            <a:r>
              <a:rPr lang="en-US" u="sng" dirty="0"/>
              <a:t>__</a:t>
            </a:r>
            <a:r>
              <a:rPr lang="en-US" dirty="0"/>
              <a:t> Grader?</a:t>
            </a:r>
          </a:p>
        </p:txBody>
      </p:sp>
      <p:sp>
        <p:nvSpPr>
          <p:cNvPr id="9" name="Content Placeholder 1"/>
          <p:cNvSpPr txBox="1">
            <a:spLocks/>
          </p:cNvSpPr>
          <p:nvPr/>
        </p:nvSpPr>
        <p:spPr>
          <a:xfrm>
            <a:off x="722313" y="4538132"/>
            <a:ext cx="7772400" cy="880007"/>
          </a:xfrm>
          <a:prstGeom prst="rect">
            <a:avLst/>
          </a:prstGeom>
        </p:spPr>
        <p:txBody>
          <a:bodyPr vert="horz" lIns="91440" tIns="45720" rIns="91440" bIns="45720" rtlCol="0">
            <a:normAutofit/>
          </a:bodyPr>
          <a:lstStyle>
            <a:lvl1pPr marL="0" indent="0" algn="l" defTabSz="457200" rtl="0" eaLnBrk="1" latinLnBrk="0" hangingPunct="1">
              <a:lnSpc>
                <a:spcPts val="1800"/>
              </a:lnSpc>
              <a:spcBef>
                <a:spcPts val="0"/>
              </a:spcBef>
              <a:buFont typeface="Arial"/>
              <a:buNone/>
              <a:defRPr sz="1400" b="1" kern="1200">
                <a:solidFill>
                  <a:srgbClr val="FFFFFF"/>
                </a:solidFill>
                <a:latin typeface="Arial"/>
                <a:ea typeface="+mn-ea"/>
                <a:cs typeface="Arial"/>
              </a:defRPr>
            </a:lvl1pPr>
            <a:lvl2pPr marL="457200" indent="0" algn="l" defTabSz="457200" rtl="0" eaLnBrk="1" latinLnBrk="0" hangingPunct="1">
              <a:lnSpc>
                <a:spcPts val="1800"/>
              </a:lnSpc>
              <a:spcBef>
                <a:spcPts val="0"/>
              </a:spcBef>
              <a:buFont typeface="Arial"/>
              <a:buNone/>
              <a:defRPr sz="1400" b="1" kern="1200">
                <a:solidFill>
                  <a:srgbClr val="FFFFFF"/>
                </a:solidFill>
                <a:latin typeface="Arial"/>
                <a:ea typeface="+mn-ea"/>
                <a:cs typeface="Arial"/>
              </a:defRPr>
            </a:lvl2pPr>
            <a:lvl3pPr marL="914400" indent="0" algn="l" defTabSz="457200" rtl="0" eaLnBrk="1" latinLnBrk="0" hangingPunct="1">
              <a:lnSpc>
                <a:spcPts val="1800"/>
              </a:lnSpc>
              <a:spcBef>
                <a:spcPts val="0"/>
              </a:spcBef>
              <a:buFont typeface="Arial"/>
              <a:buNone/>
              <a:defRPr sz="1400" b="1" kern="1200">
                <a:solidFill>
                  <a:srgbClr val="FFFFFF"/>
                </a:solidFill>
                <a:latin typeface="Arial"/>
                <a:ea typeface="+mn-ea"/>
                <a:cs typeface="Arial"/>
              </a:defRPr>
            </a:lvl3pPr>
            <a:lvl4pPr marL="1371600" indent="0" algn="l" defTabSz="457200" rtl="0" eaLnBrk="1" latinLnBrk="0" hangingPunct="1">
              <a:lnSpc>
                <a:spcPts val="1800"/>
              </a:lnSpc>
              <a:spcBef>
                <a:spcPts val="0"/>
              </a:spcBef>
              <a:buFont typeface="Arial"/>
              <a:buNone/>
              <a:defRPr sz="1400" b="1" kern="1200">
                <a:solidFill>
                  <a:srgbClr val="FFFFFF"/>
                </a:solidFill>
                <a:latin typeface="Arial"/>
                <a:ea typeface="+mn-ea"/>
                <a:cs typeface="Arial"/>
              </a:defRPr>
            </a:lvl4pPr>
            <a:lvl5pPr marL="1828800" indent="0" algn="l" defTabSz="457200" rtl="0" eaLnBrk="1" latinLnBrk="0" hangingPunct="1">
              <a:lnSpc>
                <a:spcPts val="1800"/>
              </a:lnSpc>
              <a:spcBef>
                <a:spcPts val="0"/>
              </a:spcBef>
              <a:buFont typeface="Arial"/>
              <a:buNone/>
              <a:defRPr sz="1400" b="1"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335566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70" y="726523"/>
            <a:ext cx="3850480" cy="1142342"/>
          </a:xfrm>
        </p:spPr>
        <p:txBody>
          <a:bodyPr/>
          <a:lstStyle/>
          <a:p>
            <a:pPr algn="ctr">
              <a:lnSpc>
                <a:spcPts val="2800"/>
              </a:lnSpc>
            </a:pPr>
            <a:r>
              <a:rPr lang="en-US" sz="4000"/>
              <a:t>Literacy</a:t>
            </a:r>
            <a:br>
              <a:rPr lang="en-US" sz="4000"/>
            </a:br>
            <a:br>
              <a:rPr lang="en-US" sz="4000"/>
            </a:br>
            <a:r>
              <a:rPr lang="en-US" sz="4000"/>
              <a:t> </a:t>
            </a:r>
            <a:r>
              <a:rPr lang="en-US" sz="4000" dirty="0"/>
              <a:t>Instruction</a:t>
            </a:r>
          </a:p>
        </p:txBody>
      </p:sp>
      <p:sp>
        <p:nvSpPr>
          <p:cNvPr id="3" name="Content Placeholder 2"/>
          <p:cNvSpPr>
            <a:spLocks noGrp="1"/>
          </p:cNvSpPr>
          <p:nvPr>
            <p:ph idx="1"/>
          </p:nvPr>
        </p:nvSpPr>
        <p:spPr>
          <a:xfrm>
            <a:off x="457200" y="2445716"/>
            <a:ext cx="3850480" cy="3680447"/>
          </a:xfrm>
        </p:spPr>
        <p:txBody>
          <a:bodyPr/>
          <a:lstStyle/>
          <a:p>
            <a:endParaRPr lang="en-US" dirty="0"/>
          </a:p>
        </p:txBody>
      </p:sp>
      <p:sp>
        <p:nvSpPr>
          <p:cNvPr id="5" name="Slide Number Placeholder 4"/>
          <p:cNvSpPr>
            <a:spLocks noGrp="1"/>
          </p:cNvSpPr>
          <p:nvPr>
            <p:ph type="sldNum" sz="quarter" idx="12"/>
          </p:nvPr>
        </p:nvSpPr>
        <p:spPr/>
        <p:txBody>
          <a:bodyPr/>
          <a:lstStyle/>
          <a:p>
            <a:fld id="{F291D414-5429-E04B-93E1-0D0828988274}" type="slidenum">
              <a:rPr lang="en-US" smtClean="0"/>
              <a:t>9</a:t>
            </a:fld>
            <a:endParaRPr lang="en-US"/>
          </a:p>
        </p:txBody>
      </p:sp>
      <p:grpSp>
        <p:nvGrpSpPr>
          <p:cNvPr id="24" name="Group 23"/>
          <p:cNvGrpSpPr/>
          <p:nvPr/>
        </p:nvGrpSpPr>
        <p:grpSpPr>
          <a:xfrm>
            <a:off x="647700" y="717387"/>
            <a:ext cx="8248650" cy="5408775"/>
            <a:chOff x="4576458" y="739238"/>
            <a:chExt cx="4159829" cy="4885776"/>
          </a:xfrm>
        </p:grpSpPr>
        <p:grpSp>
          <p:nvGrpSpPr>
            <p:cNvPr id="9" name="Group 8"/>
            <p:cNvGrpSpPr/>
            <p:nvPr/>
          </p:nvGrpSpPr>
          <p:grpSpPr>
            <a:xfrm>
              <a:off x="6268612" y="739238"/>
              <a:ext cx="1621599" cy="1863907"/>
              <a:chOff x="905904" y="1135483"/>
              <a:chExt cx="1216260" cy="1398000"/>
            </a:xfrm>
          </p:grpSpPr>
          <p:sp>
            <p:nvSpPr>
              <p:cNvPr id="10" name="Hexagon 9"/>
              <p:cNvSpPr/>
              <p:nvPr/>
            </p:nvSpPr>
            <p:spPr>
              <a:xfrm rot="5400000">
                <a:off x="815034" y="1226353"/>
                <a:ext cx="1398000" cy="1216260"/>
              </a:xfrm>
              <a:prstGeom prst="hexagon">
                <a:avLst>
                  <a:gd name="adj" fmla="val 25000"/>
                  <a:gd name="vf" fmla="val 115470"/>
                </a:avLst>
              </a:prstGeom>
              <a:gradFill>
                <a:gsLst>
                  <a:gs pos="0">
                    <a:schemeClr val="tx2"/>
                  </a:gs>
                  <a:gs pos="100000">
                    <a:schemeClr val="tx2">
                      <a:lumMod val="60000"/>
                      <a:lumOff val="40000"/>
                    </a:schemeClr>
                  </a:gs>
                </a:gsLst>
                <a:lin ang="2280000" scaled="0"/>
              </a:gra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Hexagon 4"/>
              <p:cNvSpPr/>
              <p:nvPr/>
            </p:nvSpPr>
            <p:spPr>
              <a:xfrm>
                <a:off x="1095438" y="1353338"/>
                <a:ext cx="837192" cy="962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p:txBody>
          </p:sp>
        </p:grpSp>
        <p:grpSp>
          <p:nvGrpSpPr>
            <p:cNvPr id="12" name="Group 11"/>
            <p:cNvGrpSpPr/>
            <p:nvPr/>
          </p:nvGrpSpPr>
          <p:grpSpPr>
            <a:xfrm>
              <a:off x="5422535" y="2252364"/>
              <a:ext cx="1621599" cy="1863907"/>
              <a:chOff x="905904" y="1135483"/>
              <a:chExt cx="1216260" cy="1398000"/>
            </a:xfrm>
          </p:grpSpPr>
          <p:sp>
            <p:nvSpPr>
              <p:cNvPr id="13" name="Hexagon 12"/>
              <p:cNvSpPr/>
              <p:nvPr/>
            </p:nvSpPr>
            <p:spPr>
              <a:xfrm rot="5400000">
                <a:off x="815034" y="1226353"/>
                <a:ext cx="1398000" cy="1216260"/>
              </a:xfrm>
              <a:prstGeom prst="hexagon">
                <a:avLst>
                  <a:gd name="adj" fmla="val 25000"/>
                  <a:gd name="vf" fmla="val 115470"/>
                </a:avLst>
              </a:prstGeom>
              <a:gradFill>
                <a:gsLst>
                  <a:gs pos="0">
                    <a:schemeClr val="accent5"/>
                  </a:gs>
                  <a:gs pos="100000">
                    <a:schemeClr val="accent5">
                      <a:lumMod val="60000"/>
                      <a:lumOff val="40000"/>
                    </a:schemeClr>
                  </a:gs>
                </a:gsLst>
                <a:lin ang="2280000" scaled="0"/>
              </a:gra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Hexagon 4"/>
              <p:cNvSpPr/>
              <p:nvPr/>
            </p:nvSpPr>
            <p:spPr>
              <a:xfrm>
                <a:off x="1095438" y="1353338"/>
                <a:ext cx="837192" cy="962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p:txBody>
          </p:sp>
        </p:grpSp>
        <p:grpSp>
          <p:nvGrpSpPr>
            <p:cNvPr id="15" name="Group 14"/>
            <p:cNvGrpSpPr/>
            <p:nvPr/>
          </p:nvGrpSpPr>
          <p:grpSpPr>
            <a:xfrm>
              <a:off x="7114688" y="2252364"/>
              <a:ext cx="1621599" cy="1863907"/>
              <a:chOff x="905904" y="1135483"/>
              <a:chExt cx="1216260" cy="1398000"/>
            </a:xfrm>
          </p:grpSpPr>
          <p:sp>
            <p:nvSpPr>
              <p:cNvPr id="16" name="Hexagon 15"/>
              <p:cNvSpPr/>
              <p:nvPr/>
            </p:nvSpPr>
            <p:spPr>
              <a:xfrm rot="5400000">
                <a:off x="815034" y="1226353"/>
                <a:ext cx="1398000" cy="1216260"/>
              </a:xfrm>
              <a:prstGeom prst="hexagon">
                <a:avLst>
                  <a:gd name="adj" fmla="val 25000"/>
                  <a:gd name="vf" fmla="val 115470"/>
                </a:avLst>
              </a:prstGeom>
              <a:gradFill>
                <a:gsLst>
                  <a:gs pos="0">
                    <a:schemeClr val="accent2"/>
                  </a:gs>
                  <a:gs pos="100000">
                    <a:schemeClr val="accent2">
                      <a:lumMod val="60000"/>
                      <a:lumOff val="40000"/>
                    </a:schemeClr>
                  </a:gs>
                </a:gsLst>
                <a:lin ang="2280000" scaled="0"/>
              </a:gra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Hexagon 4"/>
              <p:cNvSpPr/>
              <p:nvPr/>
            </p:nvSpPr>
            <p:spPr>
              <a:xfrm>
                <a:off x="1095438" y="1353338"/>
                <a:ext cx="837192" cy="962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p:txBody>
          </p:sp>
        </p:grpSp>
        <p:grpSp>
          <p:nvGrpSpPr>
            <p:cNvPr id="18" name="Group 17"/>
            <p:cNvGrpSpPr/>
            <p:nvPr/>
          </p:nvGrpSpPr>
          <p:grpSpPr>
            <a:xfrm>
              <a:off x="6268612" y="3761107"/>
              <a:ext cx="1621599" cy="1863907"/>
              <a:chOff x="905904" y="1135483"/>
              <a:chExt cx="1216260" cy="1398000"/>
            </a:xfrm>
          </p:grpSpPr>
          <p:sp>
            <p:nvSpPr>
              <p:cNvPr id="19" name="Hexagon 18"/>
              <p:cNvSpPr/>
              <p:nvPr/>
            </p:nvSpPr>
            <p:spPr>
              <a:xfrm rot="5400000">
                <a:off x="815034" y="1226353"/>
                <a:ext cx="1398000" cy="1216260"/>
              </a:xfrm>
              <a:prstGeom prst="hexagon">
                <a:avLst>
                  <a:gd name="adj" fmla="val 25000"/>
                  <a:gd name="vf" fmla="val 115470"/>
                </a:avLst>
              </a:prstGeom>
              <a:gradFill>
                <a:gsLst>
                  <a:gs pos="0">
                    <a:schemeClr val="accent1"/>
                  </a:gs>
                  <a:gs pos="100000">
                    <a:schemeClr val="accent1">
                      <a:lumMod val="60000"/>
                      <a:lumOff val="40000"/>
                    </a:schemeClr>
                  </a:gs>
                </a:gsLst>
                <a:lin ang="2280000" scaled="0"/>
              </a:gra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0" name="Hexagon 4"/>
              <p:cNvSpPr/>
              <p:nvPr/>
            </p:nvSpPr>
            <p:spPr>
              <a:xfrm>
                <a:off x="1095438" y="1353338"/>
                <a:ext cx="837192" cy="962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p:txBody>
          </p:sp>
        </p:grpSp>
        <p:grpSp>
          <p:nvGrpSpPr>
            <p:cNvPr id="21" name="Group 20"/>
            <p:cNvGrpSpPr/>
            <p:nvPr/>
          </p:nvGrpSpPr>
          <p:grpSpPr>
            <a:xfrm>
              <a:off x="4576458" y="3761107"/>
              <a:ext cx="1621599" cy="1863907"/>
              <a:chOff x="905904" y="1135483"/>
              <a:chExt cx="1216260" cy="1398000"/>
            </a:xfrm>
          </p:grpSpPr>
          <p:sp>
            <p:nvSpPr>
              <p:cNvPr id="22" name="Hexagon 21"/>
              <p:cNvSpPr/>
              <p:nvPr/>
            </p:nvSpPr>
            <p:spPr>
              <a:xfrm rot="5400000">
                <a:off x="815034" y="1226353"/>
                <a:ext cx="1398000" cy="1216260"/>
              </a:xfrm>
              <a:prstGeom prst="hexagon">
                <a:avLst>
                  <a:gd name="adj" fmla="val 25000"/>
                  <a:gd name="vf" fmla="val 115470"/>
                </a:avLst>
              </a:prstGeom>
              <a:gradFill>
                <a:gsLst>
                  <a:gs pos="0">
                    <a:schemeClr val="accent4"/>
                  </a:gs>
                  <a:gs pos="100000">
                    <a:schemeClr val="accent4">
                      <a:lumMod val="60000"/>
                      <a:lumOff val="40000"/>
                    </a:schemeClr>
                  </a:gs>
                </a:gsLst>
                <a:lin ang="2280000" scaled="0"/>
              </a:gra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3" name="Hexagon 4"/>
              <p:cNvSpPr/>
              <p:nvPr/>
            </p:nvSpPr>
            <p:spPr>
              <a:xfrm>
                <a:off x="1095438" y="1353338"/>
                <a:ext cx="837192" cy="962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p:txBody>
          </p:sp>
        </p:grpSp>
      </p:grpSp>
      <p:sp>
        <p:nvSpPr>
          <p:cNvPr id="25" name="TextBox 24"/>
          <p:cNvSpPr txBox="1"/>
          <p:nvPr/>
        </p:nvSpPr>
        <p:spPr>
          <a:xfrm>
            <a:off x="4085450" y="1204760"/>
            <a:ext cx="3050863" cy="1292662"/>
          </a:xfrm>
          <a:prstGeom prst="rect">
            <a:avLst/>
          </a:prstGeom>
          <a:noFill/>
        </p:spPr>
        <p:txBody>
          <a:bodyPr wrap="square" rtlCol="0">
            <a:spAutoFit/>
          </a:bodyPr>
          <a:lstStyle/>
          <a:p>
            <a:pPr algn="ctr"/>
            <a:r>
              <a:rPr lang="en-US" sz="3200" b="1" dirty="0">
                <a:solidFill>
                  <a:srgbClr val="FFFFFF"/>
                </a:solidFill>
                <a:latin typeface="Arial"/>
                <a:cs typeface="Arial"/>
              </a:rPr>
              <a:t>Phonemic Awareness</a:t>
            </a:r>
          </a:p>
          <a:p>
            <a:pPr algn="ctr"/>
            <a:endParaRPr lang="en-US" sz="1400" b="1" dirty="0">
              <a:solidFill>
                <a:srgbClr val="FFFFFF"/>
              </a:solidFill>
              <a:latin typeface="Arial"/>
              <a:cs typeface="Arial"/>
            </a:endParaRPr>
          </a:p>
        </p:txBody>
      </p:sp>
      <p:sp>
        <p:nvSpPr>
          <p:cNvPr id="26" name="TextBox 25"/>
          <p:cNvSpPr txBox="1"/>
          <p:nvPr/>
        </p:nvSpPr>
        <p:spPr>
          <a:xfrm>
            <a:off x="5827036" y="3058237"/>
            <a:ext cx="2764514" cy="584775"/>
          </a:xfrm>
          <a:prstGeom prst="rect">
            <a:avLst/>
          </a:prstGeom>
          <a:noFill/>
        </p:spPr>
        <p:txBody>
          <a:bodyPr wrap="square" rtlCol="0">
            <a:spAutoFit/>
          </a:bodyPr>
          <a:lstStyle/>
          <a:p>
            <a:pPr algn="ctr"/>
            <a:r>
              <a:rPr lang="en-US" sz="3200" b="1" dirty="0">
                <a:solidFill>
                  <a:srgbClr val="FFFFFF"/>
                </a:solidFill>
                <a:latin typeface="Arial"/>
                <a:cs typeface="Arial"/>
              </a:rPr>
              <a:t>Vocabulary</a:t>
            </a:r>
          </a:p>
        </p:txBody>
      </p:sp>
      <p:sp>
        <p:nvSpPr>
          <p:cNvPr id="27" name="TextBox 26"/>
          <p:cNvSpPr txBox="1"/>
          <p:nvPr/>
        </p:nvSpPr>
        <p:spPr>
          <a:xfrm>
            <a:off x="2677196" y="3044727"/>
            <a:ext cx="2701042" cy="584775"/>
          </a:xfrm>
          <a:prstGeom prst="rect">
            <a:avLst/>
          </a:prstGeom>
          <a:noFill/>
        </p:spPr>
        <p:txBody>
          <a:bodyPr wrap="square" rtlCol="0">
            <a:spAutoFit/>
          </a:bodyPr>
          <a:lstStyle/>
          <a:p>
            <a:pPr algn="ctr"/>
            <a:r>
              <a:rPr lang="en-US" sz="3200" b="1" dirty="0">
                <a:solidFill>
                  <a:srgbClr val="FFFFFF"/>
                </a:solidFill>
                <a:latin typeface="Arial"/>
                <a:cs typeface="Arial"/>
              </a:rPr>
              <a:t>Phonics</a:t>
            </a:r>
          </a:p>
        </p:txBody>
      </p:sp>
      <p:sp>
        <p:nvSpPr>
          <p:cNvPr id="28" name="TextBox 27"/>
          <p:cNvSpPr txBox="1"/>
          <p:nvPr/>
        </p:nvSpPr>
        <p:spPr>
          <a:xfrm>
            <a:off x="3863217" y="4719826"/>
            <a:ext cx="3500293" cy="584775"/>
          </a:xfrm>
          <a:prstGeom prst="rect">
            <a:avLst/>
          </a:prstGeom>
          <a:noFill/>
        </p:spPr>
        <p:txBody>
          <a:bodyPr wrap="square" rtlCol="0">
            <a:spAutoFit/>
          </a:bodyPr>
          <a:lstStyle/>
          <a:p>
            <a:pPr algn="ctr"/>
            <a:r>
              <a:rPr lang="en-US" sz="3200" b="1" dirty="0">
                <a:solidFill>
                  <a:srgbClr val="FFFFFF"/>
                </a:solidFill>
                <a:latin typeface="Arial"/>
                <a:cs typeface="Arial"/>
              </a:rPr>
              <a:t>Comprehension</a:t>
            </a:r>
          </a:p>
        </p:txBody>
      </p:sp>
      <p:sp>
        <p:nvSpPr>
          <p:cNvPr id="29" name="TextBox 28"/>
          <p:cNvSpPr txBox="1"/>
          <p:nvPr/>
        </p:nvSpPr>
        <p:spPr>
          <a:xfrm>
            <a:off x="1286057" y="4705835"/>
            <a:ext cx="1885135" cy="584775"/>
          </a:xfrm>
          <a:prstGeom prst="rect">
            <a:avLst/>
          </a:prstGeom>
          <a:noFill/>
        </p:spPr>
        <p:txBody>
          <a:bodyPr wrap="square" rtlCol="0">
            <a:spAutoFit/>
          </a:bodyPr>
          <a:lstStyle/>
          <a:p>
            <a:pPr algn="ctr"/>
            <a:r>
              <a:rPr lang="en-US" sz="3200" b="1" dirty="0">
                <a:solidFill>
                  <a:srgbClr val="FFFFFF"/>
                </a:solidFill>
                <a:latin typeface="Arial"/>
                <a:cs typeface="Arial"/>
              </a:rPr>
              <a:t>Fluency</a:t>
            </a:r>
          </a:p>
        </p:txBody>
      </p:sp>
    </p:spTree>
    <p:extLst>
      <p:ext uri="{BB962C8B-B14F-4D97-AF65-F5344CB8AC3E}">
        <p14:creationId xmlns:p14="http://schemas.microsoft.com/office/powerpoint/2010/main" val="381811893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GCS">
      <a:dk1>
        <a:sysClr val="windowText" lastClr="000000"/>
      </a:dk1>
      <a:lt1>
        <a:sysClr val="window" lastClr="FFFFFF"/>
      </a:lt1>
      <a:dk2>
        <a:srgbClr val="004B8D"/>
      </a:dk2>
      <a:lt2>
        <a:srgbClr val="FFD457"/>
      </a:lt2>
      <a:accent1>
        <a:srgbClr val="00A0AF"/>
      </a:accent1>
      <a:accent2>
        <a:srgbClr val="E7A614"/>
      </a:accent2>
      <a:accent3>
        <a:srgbClr val="B30838"/>
      </a:accent3>
      <a:accent4>
        <a:srgbClr val="A3A510"/>
      </a:accent4>
      <a:accent5>
        <a:srgbClr val="BC1A8C"/>
      </a:accent5>
      <a:accent6>
        <a:srgbClr val="8C288E"/>
      </a:accent6>
      <a:hlink>
        <a:srgbClr val="F16522"/>
      </a:hlink>
      <a:folHlink>
        <a:srgbClr val="FFF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Quotab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893</TotalTime>
  <Words>763</Words>
  <Application>Microsoft Office PowerPoint</Application>
  <PresentationFormat>On-screen Show (4:3)</PresentationFormat>
  <Paragraphs>104</Paragraphs>
  <Slides>11</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Century Gothic</vt:lpstr>
      <vt:lpstr>Mangal</vt:lpstr>
      <vt:lpstr>Trebuchet MS</vt:lpstr>
      <vt:lpstr>Wingdings 2</vt:lpstr>
      <vt:lpstr>Office Theme</vt:lpstr>
      <vt:lpstr>Quotable</vt:lpstr>
      <vt:lpstr>Welcome to  Let’s Talk Education!</vt:lpstr>
      <vt:lpstr>Guilford Education Alliance The Science of Reading</vt:lpstr>
      <vt:lpstr>PowerPoint Presentation</vt:lpstr>
      <vt:lpstr>PowerPoint Presentation</vt:lpstr>
      <vt:lpstr>Guilford  County Schools,  It’s Personal.</vt:lpstr>
      <vt:lpstr>What’s the truth about learning to read?</vt:lpstr>
      <vt:lpstr> Research tells us how people develop their literacy skills. </vt:lpstr>
      <vt:lpstr>PowerPoint Presentation</vt:lpstr>
      <vt:lpstr>Literacy   Instruction</vt:lpstr>
      <vt:lpstr>Literacy Resources in GCS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Alexandra Bot</dc:creator>
  <cp:keywords/>
  <dc:description/>
  <cp:lastModifiedBy>networkuser</cp:lastModifiedBy>
  <cp:revision>59</cp:revision>
  <dcterms:created xsi:type="dcterms:W3CDTF">2017-11-17T18:16:47Z</dcterms:created>
  <dcterms:modified xsi:type="dcterms:W3CDTF">2019-04-10T14:00:56Z</dcterms:modified>
  <cp:category/>
</cp:coreProperties>
</file>